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sv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7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FI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E8D7A9-825F-4FED-B17D-CEE833EABF8C}" type="datetimeFigureOut">
              <a:rPr lang="sv-FI" smtClean="0"/>
              <a:t>18-01-2024</a:t>
            </a:fld>
            <a:endParaRPr lang="sv-FI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FI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FI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ADACE6-F94B-46AC-AEBD-172A3EC86C5C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2006967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FI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ADACE6-F94B-46AC-AEBD-172A3EC86C5C}" type="slidenum">
              <a:rPr lang="sv-FI" smtClean="0"/>
              <a:t>2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34436396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De </a:t>
            </a:r>
            <a:r>
              <a:rPr lang="fi-FI" dirty="0" err="1"/>
              <a:t>heliga</a:t>
            </a:r>
            <a:r>
              <a:rPr lang="fi-FI" dirty="0"/>
              <a:t> </a:t>
            </a:r>
            <a:r>
              <a:rPr lang="fi-FI" dirty="0" err="1"/>
              <a:t>som</a:t>
            </a:r>
            <a:r>
              <a:rPr lang="fi-FI" dirty="0"/>
              <a:t> </a:t>
            </a:r>
            <a:r>
              <a:rPr lang="fi-FI" dirty="0" err="1"/>
              <a:t>bor</a:t>
            </a:r>
            <a:r>
              <a:rPr lang="fi-FI" dirty="0"/>
              <a:t> i </a:t>
            </a:r>
            <a:r>
              <a:rPr lang="fi-FI" dirty="0" err="1"/>
              <a:t>Efesos</a:t>
            </a:r>
            <a:r>
              <a:rPr lang="fi-FI" dirty="0"/>
              <a:t> </a:t>
            </a:r>
            <a:r>
              <a:rPr lang="fi-FI" dirty="0" err="1"/>
              <a:t>och</a:t>
            </a:r>
            <a:r>
              <a:rPr lang="fi-FI" dirty="0"/>
              <a:t> </a:t>
            </a:r>
            <a:r>
              <a:rPr lang="fi-FI" dirty="0" err="1"/>
              <a:t>tror</a:t>
            </a:r>
            <a:r>
              <a:rPr lang="fi-FI" dirty="0"/>
              <a:t> </a:t>
            </a:r>
            <a:r>
              <a:rPr lang="fi-FI" dirty="0" err="1"/>
              <a:t>på</a:t>
            </a:r>
            <a:r>
              <a:rPr lang="fi-FI" dirty="0"/>
              <a:t> Kristus Jesus Ef.1:1</a:t>
            </a:r>
            <a:endParaRPr lang="sv-FI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ADACE6-F94B-46AC-AEBD-172A3EC86C5C}" type="slidenum">
              <a:rPr lang="sv-FI" smtClean="0"/>
              <a:t>3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26853863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FI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ADACE6-F94B-46AC-AEBD-172A3EC86C5C}" type="slidenum">
              <a:rPr lang="sv-FI" smtClean="0"/>
              <a:t>4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547728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FI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ADACE6-F94B-46AC-AEBD-172A3EC86C5C}" type="slidenum">
              <a:rPr lang="sv-FI" smtClean="0"/>
              <a:t>5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27689687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FI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ADACE6-F94B-46AC-AEBD-172A3EC86C5C}" type="slidenum">
              <a:rPr lang="sv-FI" smtClean="0"/>
              <a:t>6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20045454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FI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ADACE6-F94B-46AC-AEBD-172A3EC86C5C}" type="slidenum">
              <a:rPr lang="sv-FI" smtClean="0"/>
              <a:t>7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3394173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5B5F50B-F6C2-C893-6E0A-A0572B41F5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  <a:endParaRPr lang="sv-FI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B9C1027-6FB1-64B8-BFFA-7E45488DF8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sv-FI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7DD8C00-ADB1-D319-EB26-B4C1D5132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6F64D-F26A-430B-821C-0C6C8D285150}" type="datetimeFigureOut">
              <a:rPr lang="sv-FI" smtClean="0"/>
              <a:t>18-01-2024</a:t>
            </a:fld>
            <a:endParaRPr lang="sv-FI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BBF21C5-8A30-F3EC-E9F0-05B1EC98A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9608152-9B4F-720C-5AFD-24AA256F8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30E43-1792-485D-80D1-5451BCCE9424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3375594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2AC19DB-F4A3-DA1A-47F5-8E2D22643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FI"/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03A2EA96-B048-93E2-657B-EE14522AE8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1BB6FEC-92BD-8E67-6DA0-9DEB744E7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6F64D-F26A-430B-821C-0C6C8D285150}" type="datetimeFigureOut">
              <a:rPr lang="sv-FI" smtClean="0"/>
              <a:t>18-01-2024</a:t>
            </a:fld>
            <a:endParaRPr lang="sv-FI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37D766D-EACB-5113-0BA4-CBA76FDDF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23EA465-1AB1-F8F7-AC18-ACD1AFB4E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30E43-1792-485D-80D1-5451BCCE9424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2893120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D751ECF3-808D-318C-90AA-BC5E0B86B6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  <a:endParaRPr lang="sv-FI"/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B34FC5AF-E3F4-56DC-89EC-5CFC3DE5CE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1DC388F-4F9A-1C09-DA38-967569EB1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6F64D-F26A-430B-821C-0C6C8D285150}" type="datetimeFigureOut">
              <a:rPr lang="sv-FI" smtClean="0"/>
              <a:t>18-01-2024</a:t>
            </a:fld>
            <a:endParaRPr lang="sv-FI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56A6F4C-38CA-CDDF-1C4A-4BE0A7084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4046C1B-5846-8DC2-68D2-603972F1F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30E43-1792-485D-80D1-5451BCCE9424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2237902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65CDE56-9FE9-3944-914D-685D1216E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FI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C022116-31D9-9607-ED4E-060CB2A728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D68413D-8283-E465-1869-7067B24CB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6F64D-F26A-430B-821C-0C6C8D285150}" type="datetimeFigureOut">
              <a:rPr lang="sv-FI" smtClean="0"/>
              <a:t>18-01-2024</a:t>
            </a:fld>
            <a:endParaRPr lang="sv-FI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AAEC37F-D59F-7FAA-CB51-0B310F4C6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7EEC17D-DEBA-F0AF-E6FA-1A7D92FC8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30E43-1792-485D-80D1-5451BCCE9424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2294738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7BBBDA0-EA9E-D448-AF4B-A49FF772C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  <a:endParaRPr lang="sv-FI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BD4A3F72-1E8F-CDFC-4235-8BB1A87EEA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3D84391-7D55-8517-90B4-DB4E88A60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6F64D-F26A-430B-821C-0C6C8D285150}" type="datetimeFigureOut">
              <a:rPr lang="sv-FI" smtClean="0"/>
              <a:t>18-01-2024</a:t>
            </a:fld>
            <a:endParaRPr lang="sv-FI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E5738A-2594-BA19-4165-651EF5E1DA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C81A03E-4BA1-62F7-5466-4917F572A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30E43-1792-485D-80D1-5451BCCE9424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2025950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9A999AE-A636-CA83-5B1D-0FB09CCEA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FI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81E0475-D032-9D33-3B91-F182BAB3EE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230A94D3-B621-BC82-EB14-BFFF3A0B1D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E2E21DCB-6C84-E341-10BA-AE731A33F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6F64D-F26A-430B-821C-0C6C8D285150}" type="datetimeFigureOut">
              <a:rPr lang="sv-FI" smtClean="0"/>
              <a:t>18-01-2024</a:t>
            </a:fld>
            <a:endParaRPr lang="sv-FI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B938B9DF-8197-CC9A-1B62-98EC3D33A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E2DBA196-650F-7F45-6CFD-C3E82D556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30E43-1792-485D-80D1-5451BCCE9424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3732378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CDBF4E2-5B5D-F771-8E39-60403ACE0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FI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A3831B6-AF50-FD03-97B4-4353075AF7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BF9A064-C1A5-ACF1-CC7C-891AC3DE34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B33FB9E1-EC61-B3E2-EE20-03C57C606D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FEE118E5-ADFC-B631-061F-704C8BC773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/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6623F16D-A453-2D06-E3FA-FC35A0B8A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6F64D-F26A-430B-821C-0C6C8D285150}" type="datetimeFigureOut">
              <a:rPr lang="sv-FI" smtClean="0"/>
              <a:t>18-01-2024</a:t>
            </a:fld>
            <a:endParaRPr lang="sv-FI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280B33D7-255F-538A-2B63-22BA9A10E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61EC8C2A-395C-0A22-A78A-FBEB6F4C1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30E43-1792-485D-80D1-5451BCCE9424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2810903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D03BD7D-BFC5-5F49-29E0-658464315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FI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79EEA1E3-BF9A-7AE5-22C6-A83BB0973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6F64D-F26A-430B-821C-0C6C8D285150}" type="datetimeFigureOut">
              <a:rPr lang="sv-FI" smtClean="0"/>
              <a:t>18-01-2024</a:t>
            </a:fld>
            <a:endParaRPr lang="sv-FI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7AB354E-BF5F-FE36-1D11-525C9B869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DA1A61A4-BD8E-6826-EC8D-8816E0724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30E43-1792-485D-80D1-5451BCCE9424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2521632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EE230207-2C04-FE17-CC92-8BF5861386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6F64D-F26A-430B-821C-0C6C8D285150}" type="datetimeFigureOut">
              <a:rPr lang="sv-FI" smtClean="0"/>
              <a:t>18-01-2024</a:t>
            </a:fld>
            <a:endParaRPr lang="sv-FI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CC709A73-710E-C658-A609-02F41BEBF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1E5B96F1-F8BC-0E36-8C73-28328EC03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30E43-1792-485D-80D1-5451BCCE9424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2570826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374F0BE-B8EE-737A-76F6-8AE1B62BC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sv-FI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C8D72E2-9883-A867-A44E-A0F1D7DCD5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CD08EFC-82CD-2608-2761-3F2658AB7C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5D00715-9C15-16FF-C516-B12767D20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6F64D-F26A-430B-821C-0C6C8D285150}" type="datetimeFigureOut">
              <a:rPr lang="sv-FI" smtClean="0"/>
              <a:t>18-01-2024</a:t>
            </a:fld>
            <a:endParaRPr lang="sv-FI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600010C3-2E97-F7F4-E27C-83CCBF4A2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DB83958-28BB-29EB-FC94-5D492967D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30E43-1792-485D-80D1-5451BCCE9424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707484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547F2F4-45A8-DD35-ADB2-C43882D53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sv-FI"/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1AD71130-58BA-2A40-6D3B-0BD1051A62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FI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8C592E7-A11B-D6A2-C035-B228B4E52E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C397C12D-CFC2-D2CF-EBC7-985FE8CF2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6F64D-F26A-430B-821C-0C6C8D285150}" type="datetimeFigureOut">
              <a:rPr lang="sv-FI" smtClean="0"/>
              <a:t>18-01-2024</a:t>
            </a:fld>
            <a:endParaRPr lang="sv-FI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A0E1D44-5E80-5E75-2DE2-E62CFBA5E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088E04B3-53BE-492A-9569-3622FE1A3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30E43-1792-485D-80D1-5451BCCE9424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2707844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9AD144D2-6C53-2FB5-50CE-9624964AD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  <a:endParaRPr lang="sv-FI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419EECD-D913-A3DB-A5BE-1627768A88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6630E03-D4E2-45F5-7B24-CDD43918DE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C6F64D-F26A-430B-821C-0C6C8D285150}" type="datetimeFigureOut">
              <a:rPr lang="sv-FI" smtClean="0"/>
              <a:t>18-01-2024</a:t>
            </a:fld>
            <a:endParaRPr lang="sv-FI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C06FBDE-B196-FAC4-7871-CB24774F2E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FI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8E26686-1E50-36D9-90E1-7F7DB44418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330E43-1792-485D-80D1-5451BCCE9424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3741883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Category:Larsmo_Church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nc-sa/3.0/" TargetMode="External"/><Relationship Id="rId3" Type="http://schemas.openxmlformats.org/officeDocument/2006/relationships/image" Target="../media/image2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lickr.com/photos/add1sun/3567776590" TargetMode="External"/><Relationship Id="rId5" Type="http://schemas.openxmlformats.org/officeDocument/2006/relationships/image" Target="../media/image3.jpg"/><Relationship Id="rId10" Type="http://schemas.openxmlformats.org/officeDocument/2006/relationships/hyperlink" Target="http://www.larsmoforsamling.fi/" TargetMode="External"/><Relationship Id="rId4" Type="http://schemas.openxmlformats.org/officeDocument/2006/relationships/hyperlink" Target="https://morningstarnews.org/2013/04/christian-killed-in-brazen-attack-on-coptic-mourners-in-egypt/" TargetMode="External"/><Relationship Id="rId9" Type="http://schemas.openxmlformats.org/officeDocument/2006/relationships/hyperlink" Target="https://creativecommons.org/licenses/by/3.0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pl.wikiquote.org/wiki/Duch_%C5%9Awi%C4%99ty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rhemawordforyou.blogspot.com/2013/03/body-of-christ.htm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maxpixel.net/When-Where-Question-Mark-Who-How-Why-What-3490199" TargetMode="Externa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hyperlink" Target="https://creativecommons.org/licenses/by/3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openbible.info/blog/2010/06/" TargetMode="External"/><Relationship Id="rId5" Type="http://schemas.openxmlformats.org/officeDocument/2006/relationships/image" Target="../media/image10.png"/><Relationship Id="rId4" Type="http://schemas.openxmlformats.org/officeDocument/2006/relationships/hyperlink" Target="https://www.flickr.com/photos/midiman/90232424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s://www.thymindoman.com/john-173-bht-realizing-god-is-life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4714483-7072-431F-9DBE-87F44E4D44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95892E1-F4A5-4991-AC52-4F417B14A2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CF597F8-76AA-44FA-8E6A-06223B66C0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2075420"/>
            <a:ext cx="12048729" cy="4093306"/>
            <a:chOff x="1" y="2075420"/>
            <a:chExt cx="12048729" cy="4093306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A6E12753-0A63-43EE-B28A-C989D033EA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B26FA385-76DA-40E9-9257-AA3E07FF61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262D75CA-F374-4878-8106-3EA5E970D6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938667A5-74E3-4EFD-8C45-F48F47427C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31512EE2-F4CC-4E18-9CDA-B92C111224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B99E503B-9B4D-4EE3-A50F-15AC374F61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E2683E3F-F855-4549-84F8-42064EC0F2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438146" y="1042605"/>
            <a:ext cx="2796461" cy="71125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FC90B1E-0223-4440-AF22-8F32F6F0C7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59539" y="317578"/>
            <a:ext cx="548640" cy="549007"/>
            <a:chOff x="7029447" y="3514725"/>
            <a:chExt cx="1285875" cy="549007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A2D2E879-0004-4D84-8137-1C09334038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43BE75A2-0D83-4F8E-84CC-D3BCD565B1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E90F7F49-1039-49EF-A9BD-153DB590B6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9E85F508-9EA4-4B4D-8171-648670650E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832F3179-0CD5-40C8-9939-D8355006F7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6140785"/>
            <a:ext cx="6095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11CE155D-684B-4F5E-B835-C52765E310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616345" y="5940560"/>
            <a:ext cx="1285875" cy="549007"/>
            <a:chOff x="7029447" y="3514725"/>
            <a:chExt cx="1285875" cy="549007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04F84AF8-E1A7-41D4-A102-8F87CAE37E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4ED126F1-DB23-4314-B6C7-FE89E3C581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8ACB2B6F-8883-4A00-88DD-98CDDD46B8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3B9A2180-808A-4423-BB2B-6464B29000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Bildobjekt 4" descr="En bild som visar utomhus, träd, himmel, gräs&#10;&#10;Automatiskt genererad beskrivning">
            <a:extLst>
              <a:ext uri="{FF2B5EF4-FFF2-40B4-BE49-F238E27FC236}">
                <a16:creationId xmlns:a16="http://schemas.microsoft.com/office/drawing/2014/main" id="{DEF70279-9200-6F7C-5666-106FC92762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54063" y="28575"/>
            <a:ext cx="10745788" cy="601345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4CEC5982-CA62-7A25-4B03-D3AFD5189A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18173" y="630936"/>
            <a:ext cx="7315200" cy="2702018"/>
          </a:xfrm>
          <a:noFill/>
        </p:spPr>
        <p:txBody>
          <a:bodyPr anchor="b">
            <a:normAutofit/>
          </a:bodyPr>
          <a:lstStyle/>
          <a:p>
            <a:r>
              <a:rPr lang="fi-FI" sz="4800">
                <a:solidFill>
                  <a:schemeClr val="bg1"/>
                </a:solidFill>
              </a:rPr>
              <a:t>KYRKAN OCH FÖRSAMLINGEN</a:t>
            </a:r>
            <a:endParaRPr lang="sv-FI" sz="4800">
              <a:solidFill>
                <a:schemeClr val="bg1"/>
              </a:solidFill>
            </a:endParaRP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D3B888F-841E-656D-4DAB-C78A654281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18174" y="3427487"/>
            <a:ext cx="7315200" cy="2615906"/>
          </a:xfrm>
          <a:noFill/>
        </p:spPr>
        <p:txBody>
          <a:bodyPr anchor="t">
            <a:normAutofit/>
          </a:bodyPr>
          <a:lstStyle/>
          <a:p>
            <a:r>
              <a:rPr lang="fi-FI" dirty="0">
                <a:solidFill>
                  <a:schemeClr val="bg1"/>
                </a:solidFill>
              </a:rPr>
              <a:t>VÄLKOMMEN MED I GEMENSKAPEN</a:t>
            </a:r>
            <a:endParaRPr lang="sv-FI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7668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50D1C5B3-B60D-4696-AE60-100D5EC8A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14DC8FB6-329E-8226-84DB-D6970B238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0286" y="1032434"/>
            <a:ext cx="4790364" cy="380271"/>
          </a:xfrm>
        </p:spPr>
        <p:txBody>
          <a:bodyPr anchor="b">
            <a:normAutofit fontScale="90000"/>
          </a:bodyPr>
          <a:lstStyle/>
          <a:p>
            <a:r>
              <a:rPr lang="fi-FI" sz="4000" dirty="0"/>
              <a:t>ORDET KYRKA BETYDER</a:t>
            </a:r>
            <a:endParaRPr lang="sv-FI" sz="4000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F2B2B6B-E73E-1B8F-DFBF-F579E485C5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0286" y="1715785"/>
            <a:ext cx="5111101" cy="4109782"/>
          </a:xfrm>
        </p:spPr>
        <p:txBody>
          <a:bodyPr>
            <a:normAutofit lnSpcReduction="10000"/>
          </a:bodyPr>
          <a:lstStyle/>
          <a:p>
            <a:r>
              <a:rPr lang="fi-FI" sz="2400" dirty="0"/>
              <a:t>En </a:t>
            </a:r>
            <a:r>
              <a:rPr lang="fi-FI" sz="2400" dirty="0" err="1"/>
              <a:t>byggnad</a:t>
            </a:r>
            <a:endParaRPr lang="fi-FI" sz="2400" dirty="0"/>
          </a:p>
          <a:p>
            <a:r>
              <a:rPr lang="fi-FI" sz="2400" dirty="0"/>
              <a:t>Ett </a:t>
            </a:r>
            <a:r>
              <a:rPr lang="fi-FI" sz="2400" dirty="0" err="1"/>
              <a:t>samfund</a:t>
            </a:r>
            <a:r>
              <a:rPr lang="fi-FI" sz="2400" dirty="0"/>
              <a:t>			</a:t>
            </a:r>
          </a:p>
          <a:p>
            <a:r>
              <a:rPr lang="fi-FI" sz="2400" i="1" dirty="0"/>
              <a:t>De </a:t>
            </a:r>
            <a:r>
              <a:rPr lang="fi-FI" sz="2400" i="1" dirty="0" err="1"/>
              <a:t>troendes</a:t>
            </a:r>
            <a:r>
              <a:rPr lang="fi-FI" sz="2400" i="1" dirty="0"/>
              <a:t> </a:t>
            </a:r>
            <a:r>
              <a:rPr lang="fi-FI" sz="2400" i="1" dirty="0" err="1"/>
              <a:t>gudstjänstgemenskap</a:t>
            </a:r>
            <a:endParaRPr lang="fi-FI" sz="2400" i="1" dirty="0"/>
          </a:p>
          <a:p>
            <a:pPr marL="0" indent="0">
              <a:buNone/>
            </a:pPr>
            <a:endParaRPr lang="fi-FI" sz="2400" dirty="0"/>
          </a:p>
          <a:p>
            <a:r>
              <a:rPr lang="fi-FI" sz="2400" dirty="0" err="1"/>
              <a:t>Nya</a:t>
            </a:r>
            <a:r>
              <a:rPr lang="fi-FI" sz="2400" dirty="0"/>
              <a:t> </a:t>
            </a:r>
            <a:r>
              <a:rPr lang="fi-FI" sz="2400" dirty="0" err="1"/>
              <a:t>testamentet</a:t>
            </a:r>
            <a:r>
              <a:rPr lang="fi-FI" sz="2400" dirty="0"/>
              <a:t> </a:t>
            </a:r>
            <a:r>
              <a:rPr lang="fi-FI" sz="2400" dirty="0" err="1"/>
              <a:t>har</a:t>
            </a:r>
            <a:r>
              <a:rPr lang="fi-FI" sz="2400" dirty="0"/>
              <a:t> </a:t>
            </a:r>
            <a:r>
              <a:rPr lang="fi-FI" sz="2400" dirty="0" err="1"/>
              <a:t>samma</a:t>
            </a:r>
            <a:r>
              <a:rPr lang="fi-FI" sz="2400" dirty="0"/>
              <a:t> </a:t>
            </a:r>
            <a:r>
              <a:rPr lang="fi-FI" sz="2400" dirty="0" err="1"/>
              <a:t>ord</a:t>
            </a:r>
            <a:r>
              <a:rPr lang="fi-FI" sz="2400" dirty="0"/>
              <a:t> för </a:t>
            </a:r>
            <a:r>
              <a:rPr lang="fi-FI" sz="2400" dirty="0" err="1"/>
              <a:t>lokalförsamlingen</a:t>
            </a:r>
            <a:r>
              <a:rPr lang="fi-FI" sz="2400" dirty="0"/>
              <a:t> </a:t>
            </a:r>
            <a:r>
              <a:rPr lang="fi-FI" sz="2400" dirty="0" err="1"/>
              <a:t>och</a:t>
            </a:r>
            <a:r>
              <a:rPr lang="fi-FI" sz="2400" dirty="0"/>
              <a:t> </a:t>
            </a:r>
            <a:r>
              <a:rPr lang="fi-FI" sz="2400" dirty="0" err="1"/>
              <a:t>kyrkan</a:t>
            </a:r>
            <a:endParaRPr lang="fi-FI" sz="2400" dirty="0"/>
          </a:p>
          <a:p>
            <a:endParaRPr lang="fi-FI" sz="2400" dirty="0"/>
          </a:p>
          <a:p>
            <a:r>
              <a:rPr lang="fi-FI" sz="2400" dirty="0"/>
              <a:t>Jesus </a:t>
            </a:r>
            <a:r>
              <a:rPr lang="fi-FI" sz="2400" dirty="0" err="1"/>
              <a:t>är</a:t>
            </a:r>
            <a:r>
              <a:rPr lang="fi-FI" sz="2400" dirty="0"/>
              <a:t> </a:t>
            </a:r>
            <a:r>
              <a:rPr lang="fi-FI" sz="2400" dirty="0" err="1"/>
              <a:t>närvarande</a:t>
            </a:r>
            <a:r>
              <a:rPr lang="fi-FI" sz="2400" dirty="0"/>
              <a:t> </a:t>
            </a:r>
            <a:r>
              <a:rPr lang="fi-FI" sz="2400" dirty="0" err="1"/>
              <a:t>överallt</a:t>
            </a:r>
            <a:r>
              <a:rPr lang="fi-FI" sz="2400" dirty="0"/>
              <a:t> </a:t>
            </a:r>
            <a:r>
              <a:rPr lang="fi-FI" sz="2400" dirty="0" err="1"/>
              <a:t>där</a:t>
            </a:r>
            <a:r>
              <a:rPr lang="fi-FI" sz="2400" dirty="0"/>
              <a:t> </a:t>
            </a:r>
            <a:r>
              <a:rPr lang="fi-FI" sz="2400" dirty="0" err="1"/>
              <a:t>Guds</a:t>
            </a:r>
            <a:r>
              <a:rPr lang="fi-FI" sz="2400" dirty="0"/>
              <a:t> </a:t>
            </a:r>
            <a:r>
              <a:rPr lang="fi-FI" sz="2400" dirty="0" err="1"/>
              <a:t>ord</a:t>
            </a:r>
            <a:r>
              <a:rPr lang="fi-FI" sz="2400" dirty="0"/>
              <a:t> </a:t>
            </a:r>
            <a:r>
              <a:rPr lang="fi-FI" sz="2400" dirty="0" err="1"/>
              <a:t>predikas</a:t>
            </a:r>
            <a:r>
              <a:rPr lang="fi-FI" sz="2400" dirty="0"/>
              <a:t> </a:t>
            </a:r>
            <a:r>
              <a:rPr lang="fi-FI" sz="2400" dirty="0" err="1"/>
              <a:t>rätt</a:t>
            </a:r>
            <a:r>
              <a:rPr lang="fi-FI" sz="2400" dirty="0"/>
              <a:t> </a:t>
            </a:r>
            <a:r>
              <a:rPr lang="fi-FI" sz="2400" dirty="0" err="1"/>
              <a:t>och</a:t>
            </a:r>
            <a:r>
              <a:rPr lang="fi-FI" sz="2400" dirty="0"/>
              <a:t> de </a:t>
            </a:r>
            <a:r>
              <a:rPr lang="fi-FI" sz="2400" dirty="0" err="1"/>
              <a:t>heliga</a:t>
            </a:r>
            <a:r>
              <a:rPr lang="fi-FI" sz="2400" dirty="0"/>
              <a:t> </a:t>
            </a:r>
            <a:r>
              <a:rPr lang="fi-FI" sz="2400" dirty="0" err="1"/>
              <a:t>sakramenten</a:t>
            </a:r>
            <a:r>
              <a:rPr lang="fi-FI" sz="2400" dirty="0"/>
              <a:t> </a:t>
            </a:r>
            <a:r>
              <a:rPr lang="fi-FI" sz="2400" dirty="0" err="1"/>
              <a:t>förvaltas</a:t>
            </a:r>
            <a:r>
              <a:rPr lang="fi-FI" sz="2400" dirty="0"/>
              <a:t> </a:t>
            </a:r>
            <a:r>
              <a:rPr lang="fi-FI" sz="2400" dirty="0" err="1"/>
              <a:t>rätt</a:t>
            </a:r>
            <a:r>
              <a:rPr lang="fi-FI" sz="2400" dirty="0"/>
              <a:t>, i </a:t>
            </a:r>
            <a:r>
              <a:rPr lang="fi-FI" sz="2400" dirty="0" err="1"/>
              <a:t>enlighet</a:t>
            </a:r>
            <a:r>
              <a:rPr lang="fi-FI" sz="2400" dirty="0"/>
              <a:t> </a:t>
            </a:r>
            <a:r>
              <a:rPr lang="fi-FI" sz="2400" dirty="0" err="1"/>
              <a:t>med</a:t>
            </a:r>
            <a:r>
              <a:rPr lang="fi-FI" sz="2400" dirty="0"/>
              <a:t> </a:t>
            </a:r>
            <a:r>
              <a:rPr lang="fi-FI" sz="2400" dirty="0" err="1"/>
              <a:t>hans</a:t>
            </a:r>
            <a:r>
              <a:rPr lang="fi-FI" sz="2400" dirty="0"/>
              <a:t> </a:t>
            </a:r>
            <a:r>
              <a:rPr lang="fi-FI" sz="2400" dirty="0" err="1"/>
              <a:t>instiftelse</a:t>
            </a:r>
            <a:r>
              <a:rPr lang="fi-FI" sz="2400" dirty="0"/>
              <a:t>.</a:t>
            </a:r>
          </a:p>
          <a:p>
            <a:endParaRPr lang="sv-FI" sz="1900" dirty="0"/>
          </a:p>
        </p:txBody>
      </p:sp>
      <p:pic>
        <p:nvPicPr>
          <p:cNvPr id="18" name="Bildobjekt 17" descr="En bild som visar person, grupp, personer, publik&#10;&#10;Automatiskt genererad beskrivning">
            <a:extLst>
              <a:ext uri="{FF2B5EF4-FFF2-40B4-BE49-F238E27FC236}">
                <a16:creationId xmlns:a16="http://schemas.microsoft.com/office/drawing/2014/main" id="{E85D8908-C1D4-E8B3-F7D0-DC0776EF9C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350057" y="1412705"/>
            <a:ext cx="2670313" cy="3670533"/>
          </a:xfrm>
          <a:prstGeom prst="rect">
            <a:avLst/>
          </a:prstGeom>
        </p:spPr>
      </p:pic>
      <p:pic>
        <p:nvPicPr>
          <p:cNvPr id="7" name="Bildobjekt 6" descr="En bild som visar utomhus, himmel, byggnad, sten&#10;&#10;Automatiskt genererad beskrivning">
            <a:extLst>
              <a:ext uri="{FF2B5EF4-FFF2-40B4-BE49-F238E27FC236}">
                <a16:creationId xmlns:a16="http://schemas.microsoft.com/office/drawing/2014/main" id="{743CFE1B-B499-D08A-DA9A-1D4D87B1313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9349409" y="670377"/>
            <a:ext cx="1822464" cy="2429953"/>
          </a:xfrm>
          <a:prstGeom prst="rect">
            <a:avLst/>
          </a:prstGeom>
        </p:spPr>
      </p:pic>
      <p:pic>
        <p:nvPicPr>
          <p:cNvPr id="5" name="Bildobjekt 4" descr="En bild som visar text&#10;&#10;Automatiskt genererad beskrivning">
            <a:extLst>
              <a:ext uri="{FF2B5EF4-FFF2-40B4-BE49-F238E27FC236}">
                <a16:creationId xmlns:a16="http://schemas.microsoft.com/office/drawing/2014/main" id="{7A2F7A54-909A-5CFC-C44B-B4D95801AF7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9409" y="3429000"/>
            <a:ext cx="2345767" cy="680663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FA169C72-4010-413C-A913-4BD6E2D129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58C3C99-2F64-46DC-9F81-BAA40930E1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5FABCC1B-3585-B02A-3943-A064B785FBE1}"/>
              </a:ext>
            </a:extLst>
          </p:cNvPr>
          <p:cNvSpPr txBox="1"/>
          <p:nvPr/>
        </p:nvSpPr>
        <p:spPr>
          <a:xfrm>
            <a:off x="9676567" y="6657945"/>
            <a:ext cx="2515433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sv-FI" sz="700">
                <a:solidFill>
                  <a:srgbClr val="FFFFFF"/>
                </a:solidFill>
                <a:hlinkClick r:id="rId6" tooltip="https://www.flickr.com/photos/add1sun/356777659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Det här fotot</a:t>
            </a:r>
            <a:r>
              <a:rPr lang="sv-FI" sz="700">
                <a:solidFill>
                  <a:srgbClr val="FFFFFF"/>
                </a:solidFill>
              </a:rPr>
              <a:t> av Okänd författare licensieras enligt </a:t>
            </a:r>
            <a:r>
              <a:rPr lang="sv-FI" sz="700">
                <a:solidFill>
                  <a:srgbClr val="FFFFFF"/>
                </a:solidFill>
                <a:hlinkClick r:id="rId8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sv-FI" sz="700">
              <a:solidFill>
                <a:srgbClr val="FFFFFF"/>
              </a:solidFill>
            </a:endParaRPr>
          </a:p>
        </p:txBody>
      </p:sp>
      <p:sp>
        <p:nvSpPr>
          <p:cNvPr id="19" name="textruta 18">
            <a:extLst>
              <a:ext uri="{FF2B5EF4-FFF2-40B4-BE49-F238E27FC236}">
                <a16:creationId xmlns:a16="http://schemas.microsoft.com/office/drawing/2014/main" id="{C650B70E-F8E2-F9F8-0564-7AD6A58808A0}"/>
              </a:ext>
            </a:extLst>
          </p:cNvPr>
          <p:cNvSpPr txBox="1"/>
          <p:nvPr/>
        </p:nvSpPr>
        <p:spPr>
          <a:xfrm>
            <a:off x="6758211" y="4883183"/>
            <a:ext cx="2262159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sv-FI" sz="700">
                <a:solidFill>
                  <a:srgbClr val="FFFFFF"/>
                </a:solidFill>
                <a:hlinkClick r:id="rId4" tooltip="https://morningstarnews.org/2013/04/christian-killed-in-brazen-attack-on-coptic-mourners-in-egypt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Det här fotot</a:t>
            </a:r>
            <a:r>
              <a:rPr lang="sv-FI" sz="700">
                <a:solidFill>
                  <a:srgbClr val="FFFFFF"/>
                </a:solidFill>
              </a:rPr>
              <a:t> av Okänd författare licensieras enligt </a:t>
            </a:r>
            <a:r>
              <a:rPr lang="sv-FI" sz="700">
                <a:solidFill>
                  <a:srgbClr val="FFFFFF"/>
                </a:solidFill>
                <a:hlinkClick r:id="rId9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sv-FI" sz="700">
              <a:solidFill>
                <a:srgbClr val="FFFFFF"/>
              </a:solidFill>
            </a:endParaRPr>
          </a:p>
        </p:txBody>
      </p:sp>
      <p:sp>
        <p:nvSpPr>
          <p:cNvPr id="20" name="textruta 19">
            <a:extLst>
              <a:ext uri="{FF2B5EF4-FFF2-40B4-BE49-F238E27FC236}">
                <a16:creationId xmlns:a16="http://schemas.microsoft.com/office/drawing/2014/main" id="{CB69B3E7-ED38-F1CA-D598-07DCDD2C321B}"/>
              </a:ext>
            </a:extLst>
          </p:cNvPr>
          <p:cNvSpPr txBox="1"/>
          <p:nvPr/>
        </p:nvSpPr>
        <p:spPr>
          <a:xfrm>
            <a:off x="9391547" y="4741583"/>
            <a:ext cx="2670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hlinkClick r:id="rId10"/>
              </a:rPr>
              <a:t>www.larsmoforsamling.fi</a:t>
            </a:r>
            <a:r>
              <a:rPr lang="fi-FI" dirty="0"/>
              <a:t> 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34050575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CFC56024-9F2C-28A0-A2A9-E3333D0EF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/>
              <a:t>DEN HELIGE ANDE SAMLAR OSS TILL JESUS</a:t>
            </a:r>
            <a:endParaRPr lang="sv-FI" dirty="0"/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2CEF6D93-5349-0BDD-BF47-4DFC523807C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b="1" dirty="0" err="1"/>
              <a:t>Trosbekännelsen</a:t>
            </a:r>
            <a:endParaRPr lang="fi-FI" b="1" dirty="0"/>
          </a:p>
          <a:p>
            <a:r>
              <a:rPr lang="fi-FI" dirty="0" err="1"/>
              <a:t>Jag</a:t>
            </a:r>
            <a:r>
              <a:rPr lang="fi-FI" dirty="0"/>
              <a:t> </a:t>
            </a:r>
            <a:r>
              <a:rPr lang="fi-FI" dirty="0" err="1"/>
              <a:t>tror</a:t>
            </a:r>
            <a:r>
              <a:rPr lang="fi-FI" dirty="0"/>
              <a:t> […]</a:t>
            </a:r>
          </a:p>
          <a:p>
            <a:r>
              <a:rPr lang="fi-FI" dirty="0" err="1"/>
              <a:t>och</a:t>
            </a:r>
            <a:r>
              <a:rPr lang="fi-FI" dirty="0"/>
              <a:t> </a:t>
            </a:r>
            <a:r>
              <a:rPr lang="fi-FI" dirty="0" err="1"/>
              <a:t>på</a:t>
            </a:r>
            <a:r>
              <a:rPr lang="fi-FI" dirty="0"/>
              <a:t> </a:t>
            </a:r>
            <a:r>
              <a:rPr lang="fi-FI" dirty="0" err="1"/>
              <a:t>den</a:t>
            </a:r>
            <a:r>
              <a:rPr lang="fi-FI" dirty="0"/>
              <a:t> </a:t>
            </a:r>
            <a:r>
              <a:rPr lang="fi-FI" dirty="0" err="1"/>
              <a:t>helige</a:t>
            </a:r>
            <a:r>
              <a:rPr lang="fi-FI" dirty="0"/>
              <a:t> </a:t>
            </a:r>
            <a:r>
              <a:rPr lang="fi-FI" dirty="0" err="1"/>
              <a:t>Ande</a:t>
            </a:r>
            <a:r>
              <a:rPr lang="fi-FI" dirty="0"/>
              <a:t>,</a:t>
            </a:r>
          </a:p>
          <a:p>
            <a:r>
              <a:rPr lang="fi-FI" dirty="0"/>
              <a:t>en </a:t>
            </a:r>
            <a:r>
              <a:rPr lang="fi-FI" dirty="0" err="1"/>
              <a:t>helig</a:t>
            </a:r>
            <a:r>
              <a:rPr lang="fi-FI" dirty="0"/>
              <a:t>, </a:t>
            </a:r>
            <a:r>
              <a:rPr lang="fi-FI" dirty="0" err="1"/>
              <a:t>allmännelig</a:t>
            </a:r>
            <a:r>
              <a:rPr lang="fi-FI" dirty="0"/>
              <a:t> </a:t>
            </a:r>
            <a:r>
              <a:rPr lang="fi-FI" dirty="0" err="1"/>
              <a:t>kyrka</a:t>
            </a:r>
            <a:r>
              <a:rPr lang="fi-FI" dirty="0"/>
              <a:t>,</a:t>
            </a:r>
          </a:p>
          <a:p>
            <a:r>
              <a:rPr lang="fi-FI" dirty="0"/>
              <a:t>de </a:t>
            </a:r>
            <a:r>
              <a:rPr lang="fi-FI" dirty="0" err="1"/>
              <a:t>heligas</a:t>
            </a:r>
            <a:r>
              <a:rPr lang="fi-FI" dirty="0"/>
              <a:t> </a:t>
            </a:r>
            <a:r>
              <a:rPr lang="fi-FI" dirty="0" err="1"/>
              <a:t>gemenskap</a:t>
            </a:r>
            <a:r>
              <a:rPr lang="fi-FI" dirty="0"/>
              <a:t>,</a:t>
            </a:r>
          </a:p>
          <a:p>
            <a:r>
              <a:rPr lang="fi-FI" dirty="0" err="1"/>
              <a:t>syndernas</a:t>
            </a:r>
            <a:r>
              <a:rPr lang="fi-FI" dirty="0"/>
              <a:t> </a:t>
            </a:r>
            <a:r>
              <a:rPr lang="fi-FI" dirty="0" err="1"/>
              <a:t>förlåtelse</a:t>
            </a:r>
            <a:r>
              <a:rPr lang="fi-FI" dirty="0"/>
              <a:t>,</a:t>
            </a:r>
          </a:p>
          <a:p>
            <a:r>
              <a:rPr lang="fi-FI" dirty="0" err="1"/>
              <a:t>kroppens</a:t>
            </a:r>
            <a:r>
              <a:rPr lang="fi-FI" dirty="0"/>
              <a:t> </a:t>
            </a:r>
            <a:r>
              <a:rPr lang="fi-FI" dirty="0" err="1"/>
              <a:t>uppståndelse</a:t>
            </a:r>
            <a:endParaRPr lang="fi-FI" dirty="0"/>
          </a:p>
          <a:p>
            <a:r>
              <a:rPr lang="fi-FI" dirty="0" err="1"/>
              <a:t>och</a:t>
            </a:r>
            <a:r>
              <a:rPr lang="fi-FI" dirty="0"/>
              <a:t> </a:t>
            </a:r>
            <a:r>
              <a:rPr lang="fi-FI" dirty="0" err="1"/>
              <a:t>det</a:t>
            </a:r>
            <a:r>
              <a:rPr lang="fi-FI" dirty="0"/>
              <a:t> </a:t>
            </a:r>
            <a:r>
              <a:rPr lang="fi-FI" dirty="0" err="1"/>
              <a:t>eviga</a:t>
            </a:r>
            <a:r>
              <a:rPr lang="fi-FI" dirty="0"/>
              <a:t> livet.</a:t>
            </a:r>
          </a:p>
          <a:p>
            <a:endParaRPr lang="sv-FI" dirty="0"/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A9BFE151-0D87-CF1A-FF3A-7CCB984EC59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i-FI" b="1" dirty="0" err="1"/>
              <a:t>Kyrkan</a:t>
            </a:r>
            <a:r>
              <a:rPr lang="fi-FI" b="1" dirty="0"/>
              <a:t> i </a:t>
            </a:r>
            <a:r>
              <a:rPr lang="fi-FI" b="1" dirty="0" err="1"/>
              <a:t>Nya</a:t>
            </a:r>
            <a:r>
              <a:rPr lang="fi-FI" b="1" dirty="0"/>
              <a:t> </a:t>
            </a:r>
            <a:r>
              <a:rPr lang="fi-FI" b="1" dirty="0" err="1"/>
              <a:t>Testamentet</a:t>
            </a:r>
            <a:endParaRPr lang="fi-FI" b="1" dirty="0"/>
          </a:p>
          <a:p>
            <a:r>
              <a:rPr lang="fi-FI" dirty="0" err="1"/>
              <a:t>Många</a:t>
            </a:r>
            <a:r>
              <a:rPr lang="fi-FI" dirty="0"/>
              <a:t> </a:t>
            </a:r>
            <a:r>
              <a:rPr lang="fi-FI" dirty="0" err="1"/>
              <a:t>bilder</a:t>
            </a:r>
            <a:r>
              <a:rPr lang="fi-FI" dirty="0"/>
              <a:t>: </a:t>
            </a:r>
          </a:p>
          <a:p>
            <a:pPr marL="0" indent="0">
              <a:buNone/>
            </a:pPr>
            <a:endParaRPr lang="fi-FI" dirty="0"/>
          </a:p>
          <a:p>
            <a:r>
              <a:rPr lang="fi-FI" dirty="0" err="1"/>
              <a:t>vinstocken</a:t>
            </a:r>
            <a:r>
              <a:rPr lang="fi-FI" dirty="0"/>
              <a:t> </a:t>
            </a:r>
            <a:r>
              <a:rPr lang="fi-FI" dirty="0" err="1"/>
              <a:t>och</a:t>
            </a:r>
            <a:r>
              <a:rPr lang="fi-FI" dirty="0"/>
              <a:t> </a:t>
            </a:r>
            <a:r>
              <a:rPr lang="fi-FI" dirty="0" err="1"/>
              <a:t>grenarna</a:t>
            </a:r>
            <a:r>
              <a:rPr lang="fi-FI" dirty="0"/>
              <a:t>, </a:t>
            </a:r>
          </a:p>
          <a:p>
            <a:r>
              <a:rPr lang="fi-FI" dirty="0" err="1"/>
              <a:t>andlig</a:t>
            </a:r>
            <a:r>
              <a:rPr lang="fi-FI" dirty="0"/>
              <a:t> </a:t>
            </a:r>
            <a:r>
              <a:rPr lang="fi-FI" dirty="0" err="1"/>
              <a:t>byggnad</a:t>
            </a:r>
            <a:r>
              <a:rPr lang="fi-FI" dirty="0"/>
              <a:t>/</a:t>
            </a:r>
            <a:r>
              <a:rPr lang="fi-FI" dirty="0" err="1"/>
              <a:t>tempel</a:t>
            </a:r>
            <a:r>
              <a:rPr lang="fi-FI" dirty="0"/>
              <a:t>, </a:t>
            </a:r>
          </a:p>
          <a:p>
            <a:r>
              <a:rPr lang="fi-FI" dirty="0" err="1"/>
              <a:t>Kristi</a:t>
            </a:r>
            <a:r>
              <a:rPr lang="fi-FI" dirty="0"/>
              <a:t> </a:t>
            </a:r>
            <a:r>
              <a:rPr lang="fi-FI" dirty="0" err="1"/>
              <a:t>andliga</a:t>
            </a:r>
            <a:r>
              <a:rPr lang="fi-FI" dirty="0"/>
              <a:t> </a:t>
            </a:r>
            <a:r>
              <a:rPr lang="fi-FI" dirty="0" err="1"/>
              <a:t>kropp</a:t>
            </a:r>
            <a:endParaRPr lang="fi-FI" dirty="0"/>
          </a:p>
          <a:p>
            <a:r>
              <a:rPr lang="fi-FI" dirty="0"/>
              <a:t>De </a:t>
            </a:r>
            <a:r>
              <a:rPr lang="fi-FI" dirty="0" err="1"/>
              <a:t>heliga</a:t>
            </a:r>
            <a:r>
              <a:rPr lang="fi-FI" dirty="0"/>
              <a:t> </a:t>
            </a:r>
            <a:r>
              <a:rPr lang="fi-FI" dirty="0" err="1"/>
              <a:t>som</a:t>
            </a:r>
            <a:r>
              <a:rPr lang="fi-FI" dirty="0"/>
              <a:t> </a:t>
            </a:r>
            <a:r>
              <a:rPr lang="fi-FI" dirty="0" err="1"/>
              <a:t>tror</a:t>
            </a:r>
            <a:r>
              <a:rPr lang="fi-FI" dirty="0"/>
              <a:t> </a:t>
            </a:r>
            <a:r>
              <a:rPr lang="fi-FI" dirty="0" err="1"/>
              <a:t>på</a:t>
            </a:r>
            <a:r>
              <a:rPr lang="fi-FI" dirty="0"/>
              <a:t> Jesus</a:t>
            </a:r>
          </a:p>
          <a:p>
            <a:pPr marL="0" indent="0">
              <a:buNone/>
            </a:pPr>
            <a:endParaRPr lang="fi-FI" dirty="0"/>
          </a:p>
        </p:txBody>
      </p:sp>
      <p:pic>
        <p:nvPicPr>
          <p:cNvPr id="8" name="Bildobjekt 7" descr="En bild som visar cykel, öppet, byggnad, innertak&#10;&#10;Automatiskt genererad beskrivning">
            <a:extLst>
              <a:ext uri="{FF2B5EF4-FFF2-40B4-BE49-F238E27FC236}">
                <a16:creationId xmlns:a16="http://schemas.microsoft.com/office/drawing/2014/main" id="{B0FF6A49-8112-C8B6-02CC-A8B8F5B35F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588200" y="1262069"/>
            <a:ext cx="1584000" cy="1648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7147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637B2035-1FCB-439A-B421-095E136C7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76D6CDF-C512-4739-B158-55EE955EFA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503" y="-1"/>
            <a:ext cx="12192000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674BAC81-1238-5CE8-F131-90919ED6C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3" y="670559"/>
            <a:ext cx="4683321" cy="155893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4400" b="1" dirty="0"/>
              <a:t>KYRKAN SOM KRISTI KROPP</a:t>
            </a:r>
          </a:p>
        </p:txBody>
      </p:sp>
      <p:pic>
        <p:nvPicPr>
          <p:cNvPr id="9" name="Platshållare för bild 8" descr="En bild som visar text, person&#10;&#10;Automatiskt genererad beskrivning">
            <a:extLst>
              <a:ext uri="{FF2B5EF4-FFF2-40B4-BE49-F238E27FC236}">
                <a16:creationId xmlns:a16="http://schemas.microsoft.com/office/drawing/2014/main" id="{358D6F23-BC02-5896-27D5-95A9FB1C3C0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b="3003"/>
          <a:stretch/>
        </p:blipFill>
        <p:spPr>
          <a:xfrm>
            <a:off x="1" y="3061699"/>
            <a:ext cx="6448424" cy="3796301"/>
          </a:xfrm>
          <a:custGeom>
            <a:avLst/>
            <a:gdLst/>
            <a:ahLst/>
            <a:cxnLst/>
            <a:rect l="l" t="t" r="r" b="b"/>
            <a:pathLst>
              <a:path w="6448424" h="3752849">
                <a:moveTo>
                  <a:pt x="0" y="0"/>
                </a:moveTo>
                <a:lnTo>
                  <a:pt x="137978" y="22215"/>
                </a:lnTo>
                <a:cubicBezTo>
                  <a:pt x="196046" y="32277"/>
                  <a:pt x="252469" y="42437"/>
                  <a:pt x="295660" y="49771"/>
                </a:cubicBezTo>
                <a:cubicBezTo>
                  <a:pt x="364885" y="66610"/>
                  <a:pt x="403214" y="32071"/>
                  <a:pt x="456941" y="65635"/>
                </a:cubicBezTo>
                <a:cubicBezTo>
                  <a:pt x="529612" y="69090"/>
                  <a:pt x="662508" y="71245"/>
                  <a:pt x="731691" y="70501"/>
                </a:cubicBezTo>
                <a:cubicBezTo>
                  <a:pt x="768741" y="62400"/>
                  <a:pt x="808263" y="64633"/>
                  <a:pt x="841820" y="61171"/>
                </a:cubicBezTo>
                <a:cubicBezTo>
                  <a:pt x="958973" y="43639"/>
                  <a:pt x="1009730" y="45863"/>
                  <a:pt x="1068219" y="39136"/>
                </a:cubicBezTo>
                <a:cubicBezTo>
                  <a:pt x="1104329" y="33447"/>
                  <a:pt x="1156536" y="44203"/>
                  <a:pt x="1174190" y="38808"/>
                </a:cubicBezTo>
                <a:cubicBezTo>
                  <a:pt x="1188943" y="36385"/>
                  <a:pt x="1213832" y="14880"/>
                  <a:pt x="1225923" y="34507"/>
                </a:cubicBezTo>
                <a:cubicBezTo>
                  <a:pt x="1305283" y="8501"/>
                  <a:pt x="1319617" y="30839"/>
                  <a:pt x="1385617" y="18003"/>
                </a:cubicBezTo>
                <a:cubicBezTo>
                  <a:pt x="1461876" y="-26747"/>
                  <a:pt x="1519510" y="56342"/>
                  <a:pt x="1563967" y="4638"/>
                </a:cubicBezTo>
                <a:lnTo>
                  <a:pt x="1676634" y="10582"/>
                </a:lnTo>
                <a:lnTo>
                  <a:pt x="1769429" y="20265"/>
                </a:lnTo>
                <a:cubicBezTo>
                  <a:pt x="1790625" y="23534"/>
                  <a:pt x="1880369" y="18448"/>
                  <a:pt x="1900584" y="27732"/>
                </a:cubicBezTo>
                <a:cubicBezTo>
                  <a:pt x="2072430" y="22762"/>
                  <a:pt x="2014935" y="5831"/>
                  <a:pt x="2127041" y="22101"/>
                </a:cubicBezTo>
                <a:cubicBezTo>
                  <a:pt x="2168847" y="65820"/>
                  <a:pt x="2153052" y="28773"/>
                  <a:pt x="2211644" y="44507"/>
                </a:cubicBezTo>
                <a:cubicBezTo>
                  <a:pt x="2211201" y="9921"/>
                  <a:pt x="2277596" y="73686"/>
                  <a:pt x="2299605" y="38004"/>
                </a:cubicBezTo>
                <a:cubicBezTo>
                  <a:pt x="2309570" y="41997"/>
                  <a:pt x="2318531" y="46991"/>
                  <a:pt x="2327359" y="52270"/>
                </a:cubicBezTo>
                <a:lnTo>
                  <a:pt x="2331995" y="55017"/>
                </a:lnTo>
                <a:lnTo>
                  <a:pt x="2353777" y="59755"/>
                </a:lnTo>
                <a:lnTo>
                  <a:pt x="2355893" y="68914"/>
                </a:lnTo>
                <a:lnTo>
                  <a:pt x="2385794" y="81650"/>
                </a:lnTo>
                <a:cubicBezTo>
                  <a:pt x="2397613" y="85211"/>
                  <a:pt x="2411061" y="87627"/>
                  <a:pt x="2427010" y="88184"/>
                </a:cubicBezTo>
                <a:cubicBezTo>
                  <a:pt x="2486314" y="76422"/>
                  <a:pt x="2553170" y="126870"/>
                  <a:pt x="2627153" y="110451"/>
                </a:cubicBezTo>
                <a:cubicBezTo>
                  <a:pt x="2653722" y="107383"/>
                  <a:pt x="2732043" y="116068"/>
                  <a:pt x="2744462" y="128780"/>
                </a:cubicBezTo>
                <a:cubicBezTo>
                  <a:pt x="2760299" y="132873"/>
                  <a:pt x="2780248" y="130843"/>
                  <a:pt x="2785202" y="143610"/>
                </a:cubicBezTo>
                <a:cubicBezTo>
                  <a:pt x="2794558" y="159316"/>
                  <a:pt x="2856498" y="142821"/>
                  <a:pt x="2844667" y="159029"/>
                </a:cubicBezTo>
                <a:cubicBezTo>
                  <a:pt x="2888530" y="147871"/>
                  <a:pt x="2914187" y="181391"/>
                  <a:pt x="2946649" y="192330"/>
                </a:cubicBezTo>
                <a:cubicBezTo>
                  <a:pt x="2981872" y="180417"/>
                  <a:pt x="3015239" y="215115"/>
                  <a:pt x="3088812" y="226485"/>
                </a:cubicBezTo>
                <a:cubicBezTo>
                  <a:pt x="3127734" y="212524"/>
                  <a:pt x="3138301" y="234381"/>
                  <a:pt x="3208669" y="217774"/>
                </a:cubicBezTo>
                <a:cubicBezTo>
                  <a:pt x="3242208" y="219284"/>
                  <a:pt x="3229623" y="233297"/>
                  <a:pt x="3290045" y="235553"/>
                </a:cubicBezTo>
                <a:cubicBezTo>
                  <a:pt x="3399655" y="215239"/>
                  <a:pt x="3444518" y="245862"/>
                  <a:pt x="3529335" y="249571"/>
                </a:cubicBezTo>
                <a:cubicBezTo>
                  <a:pt x="3623697" y="257405"/>
                  <a:pt x="3587652" y="268832"/>
                  <a:pt x="3716766" y="252690"/>
                </a:cubicBezTo>
                <a:cubicBezTo>
                  <a:pt x="3723469" y="267318"/>
                  <a:pt x="3737863" y="269842"/>
                  <a:pt x="3765333" y="266823"/>
                </a:cubicBezTo>
                <a:cubicBezTo>
                  <a:pt x="3810754" y="271601"/>
                  <a:pt x="3792745" y="303866"/>
                  <a:pt x="3846897" y="290090"/>
                </a:cubicBezTo>
                <a:cubicBezTo>
                  <a:pt x="3830941" y="306608"/>
                  <a:pt x="3929114" y="308026"/>
                  <a:pt x="3900217" y="323590"/>
                </a:cubicBezTo>
                <a:cubicBezTo>
                  <a:pt x="3922367" y="343425"/>
                  <a:pt x="3948574" y="318948"/>
                  <a:pt x="3971444" y="336662"/>
                </a:cubicBezTo>
                <a:cubicBezTo>
                  <a:pt x="4002781" y="344193"/>
                  <a:pt x="3960997" y="315419"/>
                  <a:pt x="3997868" y="318867"/>
                </a:cubicBezTo>
                <a:cubicBezTo>
                  <a:pt x="4041159" y="326219"/>
                  <a:pt x="4055435" y="293981"/>
                  <a:pt x="4070852" y="339615"/>
                </a:cubicBezTo>
                <a:cubicBezTo>
                  <a:pt x="4121286" y="335828"/>
                  <a:pt x="4121920" y="355506"/>
                  <a:pt x="4180483" y="373369"/>
                </a:cubicBezTo>
                <a:cubicBezTo>
                  <a:pt x="4211379" y="366707"/>
                  <a:pt x="4230171" y="374664"/>
                  <a:pt x="4246264" y="387458"/>
                </a:cubicBezTo>
                <a:cubicBezTo>
                  <a:pt x="4308508" y="393310"/>
                  <a:pt x="4357326" y="416142"/>
                  <a:pt x="4423169" y="431783"/>
                </a:cubicBezTo>
                <a:lnTo>
                  <a:pt x="4446752" y="435383"/>
                </a:lnTo>
                <a:lnTo>
                  <a:pt x="4446954" y="435566"/>
                </a:lnTo>
                <a:cubicBezTo>
                  <a:pt x="4508528" y="480137"/>
                  <a:pt x="4617740" y="529869"/>
                  <a:pt x="4662523" y="553169"/>
                </a:cubicBezTo>
                <a:cubicBezTo>
                  <a:pt x="4720320" y="547046"/>
                  <a:pt x="4678644" y="560102"/>
                  <a:pt x="4715641" y="575354"/>
                </a:cubicBezTo>
                <a:cubicBezTo>
                  <a:pt x="4682056" y="593278"/>
                  <a:pt x="4768370" y="586520"/>
                  <a:pt x="4742071" y="614016"/>
                </a:cubicBezTo>
                <a:cubicBezTo>
                  <a:pt x="4749637" y="615922"/>
                  <a:pt x="4757797" y="616899"/>
                  <a:pt x="4766183" y="617675"/>
                </a:cubicBezTo>
                <a:lnTo>
                  <a:pt x="4770562" y="618094"/>
                </a:lnTo>
                <a:lnTo>
                  <a:pt x="4783240" y="624350"/>
                </a:lnTo>
                <a:lnTo>
                  <a:pt x="4792882" y="620401"/>
                </a:lnTo>
                <a:lnTo>
                  <a:pt x="4816310" y="625721"/>
                </a:lnTo>
                <a:cubicBezTo>
                  <a:pt x="4824144" y="628595"/>
                  <a:pt x="4831482" y="632720"/>
                  <a:pt x="4837953" y="638824"/>
                </a:cubicBezTo>
                <a:cubicBezTo>
                  <a:pt x="4848645" y="668753"/>
                  <a:pt x="4922266" y="669148"/>
                  <a:pt x="4933914" y="707398"/>
                </a:cubicBezTo>
                <a:cubicBezTo>
                  <a:pt x="4940833" y="719653"/>
                  <a:pt x="4978358" y="746502"/>
                  <a:pt x="4995259" y="744825"/>
                </a:cubicBezTo>
                <a:cubicBezTo>
                  <a:pt x="5005107" y="749034"/>
                  <a:pt x="5010567" y="758092"/>
                  <a:pt x="5024744" y="753396"/>
                </a:cubicBezTo>
                <a:cubicBezTo>
                  <a:pt x="5047511" y="761361"/>
                  <a:pt x="5109162" y="783016"/>
                  <a:pt x="5131877" y="792613"/>
                </a:cubicBezTo>
                <a:cubicBezTo>
                  <a:pt x="5132671" y="802792"/>
                  <a:pt x="5144554" y="806683"/>
                  <a:pt x="5161031" y="810975"/>
                </a:cubicBezTo>
                <a:lnTo>
                  <a:pt x="5176815" y="815342"/>
                </a:lnTo>
                <a:lnTo>
                  <a:pt x="5180064" y="831233"/>
                </a:lnTo>
                <a:cubicBezTo>
                  <a:pt x="5202966" y="819270"/>
                  <a:pt x="5188976" y="863361"/>
                  <a:pt x="5215059" y="865080"/>
                </a:cubicBezTo>
                <a:cubicBezTo>
                  <a:pt x="5235765" y="864786"/>
                  <a:pt x="5236347" y="878098"/>
                  <a:pt x="5245643" y="887119"/>
                </a:cubicBezTo>
                <a:cubicBezTo>
                  <a:pt x="5267660" y="891609"/>
                  <a:pt x="5295742" y="939348"/>
                  <a:pt x="5295952" y="957174"/>
                </a:cubicBezTo>
                <a:cubicBezTo>
                  <a:pt x="5284322" y="1008946"/>
                  <a:pt x="5374979" y="1038019"/>
                  <a:pt x="5367826" y="1079140"/>
                </a:cubicBezTo>
                <a:cubicBezTo>
                  <a:pt x="5371668" y="1089190"/>
                  <a:pt x="5377921" y="1097135"/>
                  <a:pt x="5385646" y="1103730"/>
                </a:cubicBezTo>
                <a:lnTo>
                  <a:pt x="5410965" y="1119397"/>
                </a:lnTo>
                <a:lnTo>
                  <a:pt x="5436960" y="1130910"/>
                </a:lnTo>
                <a:lnTo>
                  <a:pt x="5442083" y="1133134"/>
                </a:lnTo>
                <a:cubicBezTo>
                  <a:pt x="5451910" y="1137346"/>
                  <a:pt x="5457170" y="1169188"/>
                  <a:pt x="5465219" y="1174479"/>
                </a:cubicBezTo>
                <a:cubicBezTo>
                  <a:pt x="5488744" y="1195184"/>
                  <a:pt x="5467141" y="1223401"/>
                  <a:pt x="5488171" y="1238604"/>
                </a:cubicBezTo>
                <a:cubicBezTo>
                  <a:pt x="5523491" y="1271811"/>
                  <a:pt x="5486623" y="1305961"/>
                  <a:pt x="5562172" y="1320840"/>
                </a:cubicBezTo>
                <a:cubicBezTo>
                  <a:pt x="5601634" y="1385316"/>
                  <a:pt x="5636528" y="1453139"/>
                  <a:pt x="5686905" y="1512529"/>
                </a:cubicBezTo>
                <a:cubicBezTo>
                  <a:pt x="5729049" y="1575678"/>
                  <a:pt x="5699691" y="1553768"/>
                  <a:pt x="5748726" y="1623716"/>
                </a:cubicBezTo>
                <a:cubicBezTo>
                  <a:pt x="5783098" y="1689734"/>
                  <a:pt x="5789710" y="1639740"/>
                  <a:pt x="5842593" y="1726595"/>
                </a:cubicBezTo>
                <a:cubicBezTo>
                  <a:pt x="5837824" y="1733043"/>
                  <a:pt x="5862023" y="1845188"/>
                  <a:pt x="5861042" y="1851837"/>
                </a:cubicBezTo>
                <a:cubicBezTo>
                  <a:pt x="5874156" y="1887981"/>
                  <a:pt x="5901790" y="1919218"/>
                  <a:pt x="5921290" y="1943460"/>
                </a:cubicBezTo>
                <a:lnTo>
                  <a:pt x="5978046" y="1997284"/>
                </a:lnTo>
                <a:lnTo>
                  <a:pt x="5992479" y="2056720"/>
                </a:lnTo>
                <a:cubicBezTo>
                  <a:pt x="6011078" y="2079033"/>
                  <a:pt x="6072687" y="2117397"/>
                  <a:pt x="6089639" y="2131171"/>
                </a:cubicBezTo>
                <a:lnTo>
                  <a:pt x="6094199" y="2139379"/>
                </a:lnTo>
                <a:lnTo>
                  <a:pt x="6094822" y="2139386"/>
                </a:lnTo>
                <a:cubicBezTo>
                  <a:pt x="6096947" y="2140841"/>
                  <a:pt x="6098876" y="2143416"/>
                  <a:pt x="6100692" y="2147736"/>
                </a:cubicBezTo>
                <a:lnTo>
                  <a:pt x="6102516" y="2154343"/>
                </a:lnTo>
                <a:lnTo>
                  <a:pt x="6111361" y="2170264"/>
                </a:lnTo>
                <a:lnTo>
                  <a:pt x="6215475" y="2270153"/>
                </a:lnTo>
                <a:lnTo>
                  <a:pt x="6255966" y="2335401"/>
                </a:lnTo>
                <a:lnTo>
                  <a:pt x="6272711" y="2385144"/>
                </a:lnTo>
                <a:cubicBezTo>
                  <a:pt x="6282320" y="2406495"/>
                  <a:pt x="6299066" y="2405139"/>
                  <a:pt x="6304347" y="2439388"/>
                </a:cubicBezTo>
                <a:cubicBezTo>
                  <a:pt x="6297131" y="2486231"/>
                  <a:pt x="6325530" y="2500962"/>
                  <a:pt x="6326729" y="2549400"/>
                </a:cubicBezTo>
                <a:cubicBezTo>
                  <a:pt x="6325926" y="2572066"/>
                  <a:pt x="6339111" y="2599957"/>
                  <a:pt x="6344663" y="2628839"/>
                </a:cubicBezTo>
                <a:lnTo>
                  <a:pt x="6375811" y="2639204"/>
                </a:lnTo>
                <a:cubicBezTo>
                  <a:pt x="6375427" y="2643533"/>
                  <a:pt x="6375041" y="2647863"/>
                  <a:pt x="6374657" y="2652193"/>
                </a:cubicBezTo>
                <a:cubicBezTo>
                  <a:pt x="6373555" y="2658134"/>
                  <a:pt x="6371943" y="2662665"/>
                  <a:pt x="6369740" y="2664642"/>
                </a:cubicBezTo>
                <a:cubicBezTo>
                  <a:pt x="6368032" y="2674540"/>
                  <a:pt x="6371528" y="2686899"/>
                  <a:pt x="6361964" y="2690172"/>
                </a:cubicBezTo>
                <a:cubicBezTo>
                  <a:pt x="6350507" y="2696218"/>
                  <a:pt x="6369375" y="2734440"/>
                  <a:pt x="6355511" y="2727335"/>
                </a:cubicBezTo>
                <a:cubicBezTo>
                  <a:pt x="6358746" y="2734104"/>
                  <a:pt x="6360434" y="2742096"/>
                  <a:pt x="6361058" y="2750592"/>
                </a:cubicBezTo>
                <a:cubicBezTo>
                  <a:pt x="6361013" y="2751998"/>
                  <a:pt x="6360970" y="2753408"/>
                  <a:pt x="6360926" y="2754814"/>
                </a:cubicBezTo>
                <a:lnTo>
                  <a:pt x="6339285" y="2810353"/>
                </a:lnTo>
                <a:cubicBezTo>
                  <a:pt x="6360091" y="2854187"/>
                  <a:pt x="6313103" y="2870086"/>
                  <a:pt x="6325672" y="2908809"/>
                </a:cubicBezTo>
                <a:cubicBezTo>
                  <a:pt x="6341563" y="2966972"/>
                  <a:pt x="6291836" y="2935388"/>
                  <a:pt x="6333498" y="3009772"/>
                </a:cubicBezTo>
                <a:cubicBezTo>
                  <a:pt x="6345476" y="3039254"/>
                  <a:pt x="6345955" y="3068963"/>
                  <a:pt x="6334947" y="3095405"/>
                </a:cubicBezTo>
                <a:lnTo>
                  <a:pt x="6344768" y="3155941"/>
                </a:lnTo>
                <a:cubicBezTo>
                  <a:pt x="6348643" y="3153663"/>
                  <a:pt x="6311793" y="3186588"/>
                  <a:pt x="6314754" y="3197987"/>
                </a:cubicBezTo>
                <a:cubicBezTo>
                  <a:pt x="6318695" y="3221971"/>
                  <a:pt x="6319257" y="3226752"/>
                  <a:pt x="6304230" y="3239690"/>
                </a:cubicBezTo>
                <a:cubicBezTo>
                  <a:pt x="6306321" y="3248567"/>
                  <a:pt x="6307305" y="3254005"/>
                  <a:pt x="6308837" y="3264003"/>
                </a:cubicBezTo>
                <a:cubicBezTo>
                  <a:pt x="6301812" y="3288243"/>
                  <a:pt x="6298529" y="3302527"/>
                  <a:pt x="6309285" y="3324103"/>
                </a:cubicBezTo>
                <a:cubicBezTo>
                  <a:pt x="6301188" y="3343007"/>
                  <a:pt x="6329285" y="3359307"/>
                  <a:pt x="6342503" y="3405661"/>
                </a:cubicBezTo>
                <a:cubicBezTo>
                  <a:pt x="6338012" y="3447477"/>
                  <a:pt x="6408325" y="3505721"/>
                  <a:pt x="6401531" y="3550593"/>
                </a:cubicBezTo>
                <a:cubicBezTo>
                  <a:pt x="6395655" y="3579549"/>
                  <a:pt x="6423437" y="3594758"/>
                  <a:pt x="6427705" y="3624684"/>
                </a:cubicBezTo>
                <a:cubicBezTo>
                  <a:pt x="6416402" y="3629199"/>
                  <a:pt x="6435787" y="3639516"/>
                  <a:pt x="6448424" y="3657106"/>
                </a:cubicBezTo>
                <a:lnTo>
                  <a:pt x="6444014" y="3752742"/>
                </a:lnTo>
                <a:cubicBezTo>
                  <a:pt x="6443990" y="3752777"/>
                  <a:pt x="6443967" y="3752813"/>
                  <a:pt x="6443946" y="3752849"/>
                </a:cubicBezTo>
                <a:lnTo>
                  <a:pt x="0" y="3752849"/>
                </a:lnTo>
                <a:close/>
              </a:path>
            </a:pathLst>
          </a:custGeo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76B03CB3-ACA8-DA03-5F6E-8C69A25023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797003" y="0"/>
            <a:ext cx="5389493" cy="668847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b="1" dirty="0"/>
              <a:t>1 </a:t>
            </a:r>
            <a:r>
              <a:rPr lang="en-US" sz="2000" b="1" dirty="0" err="1"/>
              <a:t>Korintierbrevet</a:t>
            </a:r>
            <a:r>
              <a:rPr lang="en-US" sz="2000" b="1" dirty="0"/>
              <a:t> 12:12 – 13 </a:t>
            </a:r>
            <a:r>
              <a:rPr lang="en-US" sz="2000" b="1" dirty="0" err="1"/>
              <a:t>och</a:t>
            </a:r>
            <a:r>
              <a:rPr lang="en-US" sz="2000" b="1" dirty="0"/>
              <a:t> 27:</a:t>
            </a:r>
          </a:p>
          <a:p>
            <a:r>
              <a:rPr lang="en-US" sz="2000" dirty="0" err="1"/>
              <a:t>Kroppen</a:t>
            </a:r>
            <a:r>
              <a:rPr lang="en-US" sz="2000" dirty="0"/>
              <a:t> </a:t>
            </a:r>
            <a:r>
              <a:rPr lang="en-US" sz="2000" dirty="0" err="1"/>
              <a:t>är</a:t>
            </a:r>
            <a:r>
              <a:rPr lang="en-US" sz="2000" dirty="0"/>
              <a:t> </a:t>
            </a:r>
            <a:r>
              <a:rPr lang="en-US" sz="2000" dirty="0" err="1"/>
              <a:t>en</a:t>
            </a:r>
            <a:r>
              <a:rPr lang="en-US" sz="2000" dirty="0"/>
              <a:t> </a:t>
            </a:r>
            <a:r>
              <a:rPr lang="en-US" sz="2000" dirty="0" err="1"/>
              <a:t>och</a:t>
            </a:r>
            <a:r>
              <a:rPr lang="en-US" sz="2000" dirty="0"/>
              <a:t> </a:t>
            </a:r>
            <a:r>
              <a:rPr lang="en-US" sz="2000" dirty="0" err="1"/>
              <a:t>har</a:t>
            </a:r>
            <a:r>
              <a:rPr lang="en-US" sz="2000" dirty="0"/>
              <a:t> </a:t>
            </a:r>
            <a:r>
              <a:rPr lang="en-US" sz="2000" dirty="0" err="1"/>
              <a:t>många</a:t>
            </a:r>
            <a:r>
              <a:rPr lang="en-US" sz="2000" dirty="0"/>
              <a:t> </a:t>
            </a:r>
            <a:r>
              <a:rPr lang="en-US" sz="2000" dirty="0" err="1"/>
              <a:t>delar</a:t>
            </a:r>
            <a:r>
              <a:rPr lang="en-US" sz="2000" dirty="0"/>
              <a:t>, men trots </a:t>
            </a:r>
            <a:r>
              <a:rPr lang="en-US" sz="2000" dirty="0" err="1"/>
              <a:t>att</a:t>
            </a:r>
            <a:r>
              <a:rPr lang="en-US" sz="2000" dirty="0"/>
              <a:t> </a:t>
            </a:r>
            <a:r>
              <a:rPr lang="en-US" sz="2000" dirty="0" err="1"/>
              <a:t>kroppens</a:t>
            </a:r>
            <a:r>
              <a:rPr lang="en-US" sz="2000" dirty="0"/>
              <a:t> </a:t>
            </a:r>
            <a:r>
              <a:rPr lang="en-US" sz="2000" dirty="0" err="1"/>
              <a:t>delar</a:t>
            </a:r>
            <a:r>
              <a:rPr lang="en-US" sz="2000" dirty="0"/>
              <a:t> </a:t>
            </a:r>
            <a:r>
              <a:rPr lang="en-US" sz="2000" dirty="0" err="1"/>
              <a:t>är</a:t>
            </a:r>
            <a:r>
              <a:rPr lang="en-US" sz="2000" dirty="0"/>
              <a:t> </a:t>
            </a:r>
            <a:r>
              <a:rPr lang="en-US" sz="2000" dirty="0" err="1"/>
              <a:t>många</a:t>
            </a:r>
            <a:r>
              <a:rPr lang="en-US" sz="2000" dirty="0"/>
              <a:t> </a:t>
            </a:r>
            <a:r>
              <a:rPr lang="en-US" sz="2000" dirty="0" err="1"/>
              <a:t>utgör</a:t>
            </a:r>
            <a:r>
              <a:rPr lang="en-US" sz="2000" dirty="0"/>
              <a:t> de </a:t>
            </a:r>
            <a:r>
              <a:rPr lang="en-US" sz="2000" dirty="0" err="1"/>
              <a:t>en</a:t>
            </a:r>
            <a:r>
              <a:rPr lang="en-US" sz="2000" dirty="0"/>
              <a:t> </a:t>
            </a:r>
            <a:r>
              <a:rPr lang="en-US" sz="2000" dirty="0" err="1"/>
              <a:t>kropp</a:t>
            </a:r>
            <a:r>
              <a:rPr lang="en-US" sz="2000" dirty="0"/>
              <a:t>. </a:t>
            </a:r>
            <a:r>
              <a:rPr lang="en-US" sz="2000" dirty="0" err="1"/>
              <a:t>Så</a:t>
            </a:r>
            <a:r>
              <a:rPr lang="en-US" sz="2000" dirty="0"/>
              <a:t> </a:t>
            </a:r>
            <a:r>
              <a:rPr lang="en-US" sz="2000" dirty="0" err="1"/>
              <a:t>är</a:t>
            </a:r>
            <a:r>
              <a:rPr lang="en-US" sz="2000" dirty="0"/>
              <a:t> det </a:t>
            </a:r>
            <a:r>
              <a:rPr lang="en-US" sz="2000" dirty="0" err="1"/>
              <a:t>också</a:t>
            </a:r>
            <a:r>
              <a:rPr lang="en-US" sz="2000" dirty="0"/>
              <a:t> med </a:t>
            </a:r>
            <a:r>
              <a:rPr lang="en-US" sz="2000" dirty="0" err="1"/>
              <a:t>Kristus</a:t>
            </a:r>
            <a:r>
              <a:rPr lang="en-US" sz="2000" dirty="0"/>
              <a:t>. I </a:t>
            </a:r>
            <a:r>
              <a:rPr lang="en-US" sz="2000" dirty="0" err="1"/>
              <a:t>en</a:t>
            </a:r>
            <a:r>
              <a:rPr lang="en-US" sz="2000" dirty="0"/>
              <a:t> </a:t>
            </a:r>
            <a:r>
              <a:rPr lang="en-US" sz="2000" dirty="0" err="1"/>
              <a:t>och</a:t>
            </a:r>
            <a:r>
              <a:rPr lang="en-US" sz="2000" dirty="0"/>
              <a:t> </a:t>
            </a:r>
            <a:r>
              <a:rPr lang="en-US" sz="2000" dirty="0" err="1"/>
              <a:t>samme</a:t>
            </a:r>
            <a:r>
              <a:rPr lang="en-US" sz="2000" dirty="0"/>
              <a:t> </a:t>
            </a:r>
            <a:r>
              <a:rPr lang="en-US" sz="2000" dirty="0" err="1"/>
              <a:t>Ande</a:t>
            </a:r>
            <a:r>
              <a:rPr lang="en-US" sz="2000" dirty="0"/>
              <a:t> </a:t>
            </a:r>
            <a:r>
              <a:rPr lang="en-US" sz="2000" dirty="0" err="1"/>
              <a:t>är</a:t>
            </a:r>
            <a:r>
              <a:rPr lang="en-US" sz="2000" dirty="0"/>
              <a:t> vi </a:t>
            </a:r>
            <a:r>
              <a:rPr lang="en-US" sz="2000" dirty="0" err="1"/>
              <a:t>alla</a:t>
            </a:r>
            <a:r>
              <a:rPr lang="en-US" sz="2000" dirty="0"/>
              <a:t> </a:t>
            </a:r>
            <a:r>
              <a:rPr lang="en-US" sz="2000" dirty="0" err="1"/>
              <a:t>döpta</a:t>
            </a:r>
            <a:r>
              <a:rPr lang="en-US" sz="2000" dirty="0"/>
              <a:t> för </a:t>
            </a:r>
            <a:r>
              <a:rPr lang="en-US" sz="2000" dirty="0" err="1"/>
              <a:t>att</a:t>
            </a:r>
            <a:r>
              <a:rPr lang="en-US" sz="2000" dirty="0"/>
              <a:t> </a:t>
            </a:r>
            <a:r>
              <a:rPr lang="en-US" sz="2000" dirty="0" err="1"/>
              <a:t>höra</a:t>
            </a:r>
            <a:r>
              <a:rPr lang="en-US" sz="2000" dirty="0"/>
              <a:t> till </a:t>
            </a:r>
            <a:r>
              <a:rPr lang="en-US" sz="2000" dirty="0" err="1"/>
              <a:t>en</a:t>
            </a:r>
            <a:r>
              <a:rPr lang="en-US" sz="2000" dirty="0"/>
              <a:t> </a:t>
            </a:r>
            <a:r>
              <a:rPr lang="en-US" sz="2000" dirty="0" err="1"/>
              <a:t>och</a:t>
            </a:r>
            <a:r>
              <a:rPr lang="en-US" sz="2000" dirty="0"/>
              <a:t> </a:t>
            </a:r>
            <a:r>
              <a:rPr lang="en-US" sz="2000" dirty="0" err="1"/>
              <a:t>samma</a:t>
            </a:r>
            <a:r>
              <a:rPr lang="en-US" sz="2000" dirty="0"/>
              <a:t> </a:t>
            </a:r>
            <a:r>
              <a:rPr lang="en-US" sz="2000" dirty="0" err="1"/>
              <a:t>kropp</a:t>
            </a:r>
            <a:r>
              <a:rPr lang="en-US" sz="2000" dirty="0"/>
              <a:t>, </a:t>
            </a:r>
            <a:r>
              <a:rPr lang="en-US" sz="2000" dirty="0" err="1"/>
              <a:t>vare</a:t>
            </a:r>
            <a:r>
              <a:rPr lang="en-US" sz="2000" dirty="0"/>
              <a:t> sig vi </a:t>
            </a:r>
            <a:r>
              <a:rPr lang="en-US" sz="2000" dirty="0" err="1"/>
              <a:t>är</a:t>
            </a:r>
            <a:r>
              <a:rPr lang="en-US" sz="2000" dirty="0"/>
              <a:t> </a:t>
            </a:r>
            <a:r>
              <a:rPr lang="en-US" sz="2000" dirty="0" err="1"/>
              <a:t>judar</a:t>
            </a:r>
            <a:r>
              <a:rPr lang="en-US" sz="2000" dirty="0"/>
              <a:t> </a:t>
            </a:r>
            <a:r>
              <a:rPr lang="en-US" sz="2000" dirty="0" err="1"/>
              <a:t>eller</a:t>
            </a:r>
            <a:r>
              <a:rPr lang="en-US" sz="2000" dirty="0"/>
              <a:t> </a:t>
            </a:r>
            <a:r>
              <a:rPr lang="en-US" sz="2000" dirty="0" err="1"/>
              <a:t>greker</a:t>
            </a:r>
            <a:r>
              <a:rPr lang="en-US" sz="2000" dirty="0"/>
              <a:t>, </a:t>
            </a:r>
            <a:r>
              <a:rPr lang="en-US" sz="2000" dirty="0" err="1"/>
              <a:t>slavar</a:t>
            </a:r>
            <a:r>
              <a:rPr lang="en-US" sz="2000" dirty="0"/>
              <a:t> </a:t>
            </a:r>
            <a:r>
              <a:rPr lang="en-US" sz="2000" dirty="0" err="1"/>
              <a:t>eller</a:t>
            </a:r>
            <a:r>
              <a:rPr lang="en-US" sz="2000" dirty="0"/>
              <a:t> </a:t>
            </a:r>
            <a:r>
              <a:rPr lang="en-US" sz="2000" dirty="0" err="1"/>
              <a:t>fria.Och</a:t>
            </a:r>
            <a:r>
              <a:rPr lang="en-US" sz="2000" dirty="0"/>
              <a:t> vi </a:t>
            </a:r>
            <a:r>
              <a:rPr lang="en-US" sz="2000" dirty="0" err="1"/>
              <a:t>har</a:t>
            </a:r>
            <a:r>
              <a:rPr lang="en-US" sz="2000" dirty="0"/>
              <a:t> </a:t>
            </a:r>
            <a:r>
              <a:rPr lang="en-US" sz="2000" dirty="0" err="1"/>
              <a:t>alla</a:t>
            </a:r>
            <a:r>
              <a:rPr lang="en-US" sz="2000" dirty="0"/>
              <a:t> </a:t>
            </a:r>
            <a:r>
              <a:rPr lang="en-US" sz="2000" dirty="0" err="1"/>
              <a:t>fått</a:t>
            </a:r>
            <a:r>
              <a:rPr lang="en-US" sz="2000" dirty="0"/>
              <a:t> </a:t>
            </a:r>
            <a:r>
              <a:rPr lang="en-US" sz="2000" dirty="0" err="1"/>
              <a:t>en</a:t>
            </a:r>
            <a:r>
              <a:rPr lang="en-US" sz="2000" dirty="0"/>
              <a:t> </a:t>
            </a:r>
            <a:r>
              <a:rPr lang="en-US" sz="2000" dirty="0" err="1"/>
              <a:t>och</a:t>
            </a:r>
            <a:r>
              <a:rPr lang="en-US" sz="2000" dirty="0"/>
              <a:t> </a:t>
            </a:r>
            <a:r>
              <a:rPr lang="en-US" sz="2000" dirty="0" err="1"/>
              <a:t>samma</a:t>
            </a:r>
            <a:r>
              <a:rPr lang="en-US" sz="2000" dirty="0"/>
              <a:t> </a:t>
            </a:r>
            <a:r>
              <a:rPr lang="en-US" sz="2000" dirty="0" err="1"/>
              <a:t>Ande</a:t>
            </a:r>
            <a:r>
              <a:rPr lang="en-US" sz="2000" dirty="0"/>
              <a:t> </a:t>
            </a:r>
            <a:r>
              <a:rPr lang="en-US" sz="2000" dirty="0" err="1"/>
              <a:t>utgjuten</a:t>
            </a:r>
            <a:r>
              <a:rPr lang="en-US" sz="2000" dirty="0"/>
              <a:t> </a:t>
            </a:r>
            <a:r>
              <a:rPr lang="en-US" sz="2000" dirty="0" err="1"/>
              <a:t>över</a:t>
            </a:r>
            <a:r>
              <a:rPr lang="en-US" sz="2000" dirty="0"/>
              <a:t> </a:t>
            </a:r>
            <a:r>
              <a:rPr lang="en-US" sz="2000" dirty="0" err="1"/>
              <a:t>oss</a:t>
            </a:r>
            <a:r>
              <a:rPr lang="en-US" sz="2000" dirty="0"/>
              <a:t>.</a:t>
            </a:r>
          </a:p>
          <a:p>
            <a:r>
              <a:rPr lang="en-US" sz="2000" dirty="0"/>
              <a:t>Ni </a:t>
            </a:r>
            <a:r>
              <a:rPr lang="en-US" sz="2000" dirty="0" err="1"/>
              <a:t>är</a:t>
            </a:r>
            <a:r>
              <a:rPr lang="en-US" sz="2000" dirty="0"/>
              <a:t> </a:t>
            </a:r>
            <a:r>
              <a:rPr lang="en-US" sz="2000" dirty="0" err="1"/>
              <a:t>alltså</a:t>
            </a:r>
            <a:r>
              <a:rPr lang="en-US" sz="2000" dirty="0"/>
              <a:t> Kristi </a:t>
            </a:r>
            <a:r>
              <a:rPr lang="en-US" sz="2000" dirty="0" err="1"/>
              <a:t>kropp</a:t>
            </a:r>
            <a:r>
              <a:rPr lang="en-US" sz="2000" dirty="0"/>
              <a:t> </a:t>
            </a:r>
            <a:r>
              <a:rPr lang="en-US" sz="2000" dirty="0" err="1"/>
              <a:t>och</a:t>
            </a:r>
            <a:r>
              <a:rPr lang="en-US" sz="2000" dirty="0"/>
              <a:t> var för sig </a:t>
            </a:r>
            <a:r>
              <a:rPr lang="en-US" sz="2000" dirty="0" err="1"/>
              <a:t>delar</a:t>
            </a:r>
            <a:r>
              <a:rPr lang="en-US" sz="2000" dirty="0"/>
              <a:t> av den.</a:t>
            </a:r>
          </a:p>
          <a:p>
            <a:r>
              <a:rPr lang="en-US" sz="2000" b="1" dirty="0" err="1"/>
              <a:t>Första</a:t>
            </a:r>
            <a:r>
              <a:rPr lang="en-US" sz="2000" b="1" dirty="0"/>
              <a:t> </a:t>
            </a:r>
            <a:r>
              <a:rPr lang="en-US" sz="2000" b="1" dirty="0" err="1"/>
              <a:t>Tessalonikerbrevet</a:t>
            </a:r>
            <a:r>
              <a:rPr lang="en-US" sz="2000" b="1" dirty="0"/>
              <a:t> 1:1:</a:t>
            </a:r>
          </a:p>
          <a:p>
            <a:r>
              <a:rPr lang="en-US" sz="2000" dirty="0"/>
              <a:t>Till </a:t>
            </a:r>
            <a:r>
              <a:rPr lang="en-US" sz="2000" dirty="0" err="1"/>
              <a:t>Tessalonikes</a:t>
            </a:r>
            <a:r>
              <a:rPr lang="en-US" sz="2000" dirty="0"/>
              <a:t> </a:t>
            </a:r>
            <a:r>
              <a:rPr lang="en-US" sz="2000" dirty="0" err="1"/>
              <a:t>församling</a:t>
            </a:r>
            <a:r>
              <a:rPr lang="en-US" sz="2000" dirty="0"/>
              <a:t> </a:t>
            </a:r>
            <a:r>
              <a:rPr lang="en-US" sz="2000" dirty="0" err="1"/>
              <a:t>som</a:t>
            </a:r>
            <a:r>
              <a:rPr lang="en-US" sz="2000" dirty="0"/>
              <a:t> lever </a:t>
            </a:r>
            <a:r>
              <a:rPr lang="en-US" sz="2000" dirty="0" err="1"/>
              <a:t>i</a:t>
            </a:r>
            <a:r>
              <a:rPr lang="en-US" sz="2000" dirty="0"/>
              <a:t> Gud </a:t>
            </a:r>
            <a:r>
              <a:rPr lang="en-US" sz="2000" dirty="0" err="1"/>
              <a:t>Fadern</a:t>
            </a:r>
            <a:r>
              <a:rPr lang="en-US" sz="2000" dirty="0"/>
              <a:t> </a:t>
            </a:r>
            <a:r>
              <a:rPr lang="en-US" sz="2000" dirty="0" err="1"/>
              <a:t>och</a:t>
            </a:r>
            <a:r>
              <a:rPr lang="en-US" sz="2000" dirty="0"/>
              <a:t> Herren Jesus </a:t>
            </a:r>
            <a:r>
              <a:rPr lang="en-US" sz="2000" dirty="0" err="1"/>
              <a:t>Kristus</a:t>
            </a:r>
            <a:endParaRPr lang="en-US" sz="2000" dirty="0"/>
          </a:p>
          <a:p>
            <a:r>
              <a:rPr lang="en-US" sz="2000" b="1" dirty="0" err="1"/>
              <a:t>Efesierbrevet</a:t>
            </a:r>
            <a:r>
              <a:rPr lang="en-US" sz="2000" b="1" dirty="0"/>
              <a:t> 4:3-6:</a:t>
            </a:r>
          </a:p>
          <a:p>
            <a:r>
              <a:rPr lang="en-US" sz="2000" i="1" dirty="0" err="1"/>
              <a:t>Gör</a:t>
            </a:r>
            <a:r>
              <a:rPr lang="en-US" sz="2000" i="1" dirty="0"/>
              <a:t> </a:t>
            </a:r>
            <a:r>
              <a:rPr lang="en-US" sz="2000" i="1" dirty="0" err="1"/>
              <a:t>allt</a:t>
            </a:r>
            <a:r>
              <a:rPr lang="en-US" sz="2000" i="1" dirty="0"/>
              <a:t> </a:t>
            </a:r>
            <a:r>
              <a:rPr lang="en-US" sz="2000" i="1" dirty="0" err="1"/>
              <a:t>ni</a:t>
            </a:r>
            <a:r>
              <a:rPr lang="en-US" sz="2000" i="1" dirty="0"/>
              <a:t> </a:t>
            </a:r>
            <a:r>
              <a:rPr lang="en-US" sz="2000" i="1" dirty="0" err="1"/>
              <a:t>kan</a:t>
            </a:r>
            <a:r>
              <a:rPr lang="en-US" sz="2000" i="1" dirty="0"/>
              <a:t> för </a:t>
            </a:r>
            <a:r>
              <a:rPr lang="en-US" sz="2000" i="1" dirty="0" err="1"/>
              <a:t>att</a:t>
            </a:r>
            <a:r>
              <a:rPr lang="en-US" sz="2000" i="1" dirty="0"/>
              <a:t> </a:t>
            </a:r>
            <a:r>
              <a:rPr lang="en-US" sz="2000" i="1" dirty="0" err="1"/>
              <a:t>bevara</a:t>
            </a:r>
            <a:r>
              <a:rPr lang="en-US" sz="2000" i="1" dirty="0"/>
              <a:t> </a:t>
            </a:r>
            <a:r>
              <a:rPr lang="en-US" sz="2000" i="1" dirty="0" err="1"/>
              <a:t>Andens</a:t>
            </a:r>
            <a:r>
              <a:rPr lang="en-US" sz="2000" i="1" dirty="0"/>
              <a:t> </a:t>
            </a:r>
            <a:r>
              <a:rPr lang="en-US" sz="2000" i="1" dirty="0" err="1"/>
              <a:t>enhet</a:t>
            </a:r>
            <a:r>
              <a:rPr lang="en-US" sz="2000" i="1" dirty="0"/>
              <a:t> </a:t>
            </a:r>
            <a:r>
              <a:rPr lang="en-US" sz="2000" dirty="0" err="1"/>
              <a:t>genom</a:t>
            </a:r>
            <a:r>
              <a:rPr lang="en-US" sz="2000" dirty="0"/>
              <a:t> </a:t>
            </a:r>
            <a:r>
              <a:rPr lang="en-US" sz="2000" dirty="0" err="1"/>
              <a:t>fridens</a:t>
            </a:r>
            <a:r>
              <a:rPr lang="en-US" sz="2000" dirty="0"/>
              <a:t> band: </a:t>
            </a:r>
            <a:r>
              <a:rPr lang="en-US" sz="2000" dirty="0" err="1"/>
              <a:t>en</a:t>
            </a:r>
            <a:r>
              <a:rPr lang="en-US" sz="2000" dirty="0"/>
              <a:t> </a:t>
            </a:r>
            <a:r>
              <a:rPr lang="en-US" sz="2000" dirty="0" err="1"/>
              <a:t>kropp</a:t>
            </a:r>
            <a:r>
              <a:rPr lang="en-US" sz="2000" dirty="0"/>
              <a:t> </a:t>
            </a:r>
            <a:r>
              <a:rPr lang="en-US" sz="2000" dirty="0" err="1"/>
              <a:t>och</a:t>
            </a:r>
            <a:r>
              <a:rPr lang="en-US" sz="2000" dirty="0"/>
              <a:t> </a:t>
            </a:r>
            <a:r>
              <a:rPr lang="en-US" sz="2000" dirty="0" err="1"/>
              <a:t>en</a:t>
            </a:r>
            <a:r>
              <a:rPr lang="en-US" sz="2000" dirty="0"/>
              <a:t> </a:t>
            </a:r>
            <a:r>
              <a:rPr lang="en-US" sz="2000" dirty="0" err="1"/>
              <a:t>Ande</a:t>
            </a:r>
            <a:r>
              <a:rPr lang="en-US" sz="2000" dirty="0"/>
              <a:t>, </a:t>
            </a:r>
            <a:r>
              <a:rPr lang="en-US" sz="2000" i="1" dirty="0" err="1"/>
              <a:t>liksom</a:t>
            </a:r>
            <a:r>
              <a:rPr lang="en-US" sz="2000" i="1" dirty="0"/>
              <a:t> </a:t>
            </a:r>
            <a:r>
              <a:rPr lang="en-US" sz="2000" i="1" dirty="0" err="1"/>
              <a:t>ni</a:t>
            </a:r>
            <a:r>
              <a:rPr lang="en-US" sz="2000" i="1" dirty="0"/>
              <a:t> </a:t>
            </a:r>
            <a:r>
              <a:rPr lang="en-US" sz="2000" i="1" dirty="0" err="1"/>
              <a:t>kallades</a:t>
            </a:r>
            <a:r>
              <a:rPr lang="en-US" sz="2000" i="1" dirty="0"/>
              <a:t> till </a:t>
            </a:r>
            <a:r>
              <a:rPr lang="en-US" sz="2000" i="1" dirty="0" err="1"/>
              <a:t>ett</a:t>
            </a:r>
            <a:r>
              <a:rPr lang="en-US" sz="2000" i="1" dirty="0"/>
              <a:t> </a:t>
            </a:r>
            <a:r>
              <a:rPr lang="en-US" sz="2000" i="1" dirty="0" err="1"/>
              <a:t>hopp</a:t>
            </a:r>
            <a:r>
              <a:rPr lang="en-US" sz="2000" i="1" dirty="0"/>
              <a:t> vid er </a:t>
            </a:r>
            <a:r>
              <a:rPr lang="en-US" sz="2000" i="1" dirty="0" err="1"/>
              <a:t>kallelse</a:t>
            </a:r>
            <a:r>
              <a:rPr lang="en-US" sz="2000" dirty="0"/>
              <a:t>, </a:t>
            </a:r>
            <a:r>
              <a:rPr lang="en-US" sz="2000" dirty="0" err="1"/>
              <a:t>en</a:t>
            </a:r>
            <a:r>
              <a:rPr lang="en-US" sz="2000" dirty="0"/>
              <a:t> </a:t>
            </a:r>
            <a:r>
              <a:rPr lang="en-US" sz="2000" dirty="0" err="1"/>
              <a:t>Herre</a:t>
            </a:r>
            <a:r>
              <a:rPr lang="en-US" sz="2000" dirty="0"/>
              <a:t>, </a:t>
            </a:r>
            <a:r>
              <a:rPr lang="en-US" sz="2000" dirty="0" err="1"/>
              <a:t>en</a:t>
            </a:r>
            <a:r>
              <a:rPr lang="en-US" sz="2000" dirty="0"/>
              <a:t> </a:t>
            </a:r>
            <a:r>
              <a:rPr lang="en-US" sz="2000" dirty="0" err="1"/>
              <a:t>tro</a:t>
            </a:r>
            <a:r>
              <a:rPr lang="en-US" sz="2000" dirty="0"/>
              <a:t>, </a:t>
            </a:r>
            <a:r>
              <a:rPr lang="en-US" sz="2000" dirty="0" err="1"/>
              <a:t>ett</a:t>
            </a:r>
            <a:r>
              <a:rPr lang="en-US" sz="2000" dirty="0"/>
              <a:t> dop, </a:t>
            </a:r>
            <a:r>
              <a:rPr lang="en-US" sz="2000" dirty="0" err="1"/>
              <a:t>en</a:t>
            </a:r>
            <a:r>
              <a:rPr lang="en-US" sz="2000" dirty="0"/>
              <a:t> Gud </a:t>
            </a:r>
            <a:r>
              <a:rPr lang="en-US" sz="2000" dirty="0" err="1"/>
              <a:t>som</a:t>
            </a:r>
            <a:r>
              <a:rPr lang="en-US" sz="2000" dirty="0"/>
              <a:t> </a:t>
            </a:r>
            <a:r>
              <a:rPr lang="en-US" sz="2000" dirty="0" err="1"/>
              <a:t>är</a:t>
            </a:r>
            <a:r>
              <a:rPr lang="en-US" sz="2000" dirty="0"/>
              <a:t> </a:t>
            </a:r>
            <a:r>
              <a:rPr lang="en-US" sz="2000" dirty="0" err="1"/>
              <a:t>allas</a:t>
            </a:r>
            <a:r>
              <a:rPr lang="en-US" sz="2000" dirty="0"/>
              <a:t> Far, </a:t>
            </a:r>
            <a:r>
              <a:rPr lang="en-US" sz="2000" dirty="0" err="1"/>
              <a:t>han</a:t>
            </a:r>
            <a:r>
              <a:rPr lang="en-US" sz="2000" dirty="0"/>
              <a:t> </a:t>
            </a:r>
            <a:r>
              <a:rPr lang="en-US" sz="2000" dirty="0" err="1"/>
              <a:t>som</a:t>
            </a:r>
            <a:r>
              <a:rPr lang="en-US" sz="2000" dirty="0"/>
              <a:t> </a:t>
            </a:r>
            <a:r>
              <a:rPr lang="en-US" sz="2000" dirty="0" err="1"/>
              <a:t>är</a:t>
            </a:r>
            <a:r>
              <a:rPr lang="en-US" sz="2000" dirty="0"/>
              <a:t> </a:t>
            </a:r>
            <a:r>
              <a:rPr lang="en-US" sz="2000" dirty="0" err="1"/>
              <a:t>över</a:t>
            </a:r>
            <a:r>
              <a:rPr lang="en-US" sz="2000" dirty="0"/>
              <a:t> </a:t>
            </a:r>
            <a:r>
              <a:rPr lang="en-US" sz="2000" dirty="0" err="1"/>
              <a:t>alla</a:t>
            </a:r>
            <a:r>
              <a:rPr lang="en-US" sz="2000" dirty="0"/>
              <a:t>, </a:t>
            </a:r>
            <a:r>
              <a:rPr lang="en-US" sz="2000" dirty="0" err="1"/>
              <a:t>genom</a:t>
            </a:r>
            <a:r>
              <a:rPr lang="en-US" sz="2000" dirty="0"/>
              <a:t> </a:t>
            </a:r>
            <a:r>
              <a:rPr lang="en-US" sz="2000" dirty="0" err="1"/>
              <a:t>alla</a:t>
            </a:r>
            <a:r>
              <a:rPr lang="en-US" sz="2000" dirty="0"/>
              <a:t> </a:t>
            </a:r>
            <a:r>
              <a:rPr lang="en-US" sz="2000" dirty="0" err="1"/>
              <a:t>och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alla</a:t>
            </a:r>
            <a:r>
              <a:rPr lang="en-US" sz="20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9491845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12">
            <a:extLst>
              <a:ext uri="{FF2B5EF4-FFF2-40B4-BE49-F238E27FC236}">
                <a16:creationId xmlns:a16="http://schemas.microsoft.com/office/drawing/2014/main" id="{352BEC0E-22F8-46D0-9632-375DB541B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4ECCDCA-D32B-AB75-017D-3E7741472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9184"/>
            <a:ext cx="6894576" cy="17830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VAD ERBJUDER LARSMO FÖRSAMLING?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952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F9232DA-540B-2CE5-1885-FDA260501C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706624"/>
            <a:ext cx="6894576" cy="348386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en-US" sz="2200" dirty="0"/>
              <a:t>PARUPPGIFT:</a:t>
            </a:r>
          </a:p>
          <a:p>
            <a:pPr marL="457200" indent="-457200">
              <a:buAutoNum type="arabicPeriod"/>
            </a:pPr>
            <a:r>
              <a:rPr lang="en-US" sz="2200" dirty="0" err="1"/>
              <a:t>Skriv</a:t>
            </a:r>
            <a:r>
              <a:rPr lang="en-US" sz="2200" dirty="0"/>
              <a:t> </a:t>
            </a:r>
            <a:r>
              <a:rPr lang="en-US" sz="2200" dirty="0" err="1"/>
              <a:t>upp</a:t>
            </a:r>
            <a:r>
              <a:rPr lang="en-US" sz="2200" dirty="0"/>
              <a:t> </a:t>
            </a:r>
            <a:r>
              <a:rPr lang="en-US" sz="2200" b="1" dirty="0" err="1"/>
              <a:t>två</a:t>
            </a:r>
            <a:r>
              <a:rPr lang="en-US" sz="2200" b="1" dirty="0"/>
              <a:t> saker </a:t>
            </a:r>
            <a:r>
              <a:rPr lang="en-US" sz="2200" dirty="0" err="1"/>
              <a:t>som</a:t>
            </a:r>
            <a:r>
              <a:rPr lang="en-US" sz="2200" dirty="0"/>
              <a:t> </a:t>
            </a:r>
            <a:r>
              <a:rPr lang="en-US" sz="2200" dirty="0" err="1"/>
              <a:t>ni</a:t>
            </a:r>
            <a:r>
              <a:rPr lang="en-US" sz="2200" dirty="0"/>
              <a:t> </a:t>
            </a:r>
            <a:r>
              <a:rPr lang="en-US" sz="2200" dirty="0" err="1"/>
              <a:t>tycker</a:t>
            </a:r>
            <a:r>
              <a:rPr lang="en-US" sz="2200" dirty="0"/>
              <a:t> </a:t>
            </a:r>
            <a:r>
              <a:rPr lang="en-US" sz="2200" dirty="0" err="1"/>
              <a:t>att</a:t>
            </a:r>
            <a:r>
              <a:rPr lang="en-US" sz="2200" dirty="0"/>
              <a:t> Larsmo </a:t>
            </a:r>
            <a:r>
              <a:rPr lang="en-US" sz="2200" dirty="0" err="1"/>
              <a:t>församling</a:t>
            </a:r>
            <a:r>
              <a:rPr lang="en-US" sz="2200" dirty="0"/>
              <a:t> </a:t>
            </a:r>
            <a:r>
              <a:rPr lang="en-US" sz="2200" dirty="0" err="1"/>
              <a:t>är</a:t>
            </a:r>
            <a:r>
              <a:rPr lang="en-US" sz="2200" dirty="0"/>
              <a:t> bra </a:t>
            </a:r>
            <a:r>
              <a:rPr lang="en-US" sz="2200" dirty="0" err="1"/>
              <a:t>på</a:t>
            </a:r>
            <a:r>
              <a:rPr lang="en-US" sz="2200" dirty="0"/>
              <a:t> </a:t>
            </a:r>
            <a:r>
              <a:rPr lang="en-US" sz="2200" dirty="0" err="1"/>
              <a:t>och</a:t>
            </a:r>
            <a:r>
              <a:rPr lang="en-US" sz="2200" dirty="0"/>
              <a:t> </a:t>
            </a:r>
            <a:r>
              <a:rPr lang="en-US" sz="2200" dirty="0" err="1"/>
              <a:t>åtminstone</a:t>
            </a:r>
            <a:r>
              <a:rPr lang="en-US" sz="2200" dirty="0"/>
              <a:t> </a:t>
            </a:r>
            <a:r>
              <a:rPr lang="en-US" sz="2200" dirty="0" err="1"/>
              <a:t>en</a:t>
            </a:r>
            <a:r>
              <a:rPr lang="en-US" sz="2200" dirty="0"/>
              <a:t> </a:t>
            </a:r>
            <a:r>
              <a:rPr lang="en-US" sz="2200" dirty="0" err="1"/>
              <a:t>sak</a:t>
            </a:r>
            <a:r>
              <a:rPr lang="en-US" sz="2200" dirty="0"/>
              <a:t> </a:t>
            </a:r>
            <a:r>
              <a:rPr lang="en-US" sz="2200" dirty="0" err="1"/>
              <a:t>som</a:t>
            </a:r>
            <a:r>
              <a:rPr lang="en-US" sz="2200" dirty="0"/>
              <a:t> du </a:t>
            </a:r>
            <a:r>
              <a:rPr lang="en-US" sz="2200" dirty="0" err="1"/>
              <a:t>skulle</a:t>
            </a:r>
            <a:r>
              <a:rPr lang="en-US" sz="2200" dirty="0"/>
              <a:t> </a:t>
            </a:r>
            <a:r>
              <a:rPr lang="en-US" sz="2200" dirty="0" err="1"/>
              <a:t>kunna</a:t>
            </a:r>
            <a:r>
              <a:rPr lang="en-US" sz="2200" dirty="0"/>
              <a:t> </a:t>
            </a:r>
            <a:r>
              <a:rPr lang="en-US" sz="2200" dirty="0" err="1"/>
              <a:t>hjälpa</a:t>
            </a:r>
            <a:r>
              <a:rPr lang="en-US" sz="2200" dirty="0"/>
              <a:t> </a:t>
            </a:r>
            <a:r>
              <a:rPr lang="en-US" sz="2200" dirty="0" err="1"/>
              <a:t>församlingen</a:t>
            </a:r>
            <a:r>
              <a:rPr lang="en-US" sz="2200" dirty="0"/>
              <a:t> </a:t>
            </a:r>
            <a:r>
              <a:rPr lang="en-US" sz="2200" dirty="0" err="1"/>
              <a:t>att</a:t>
            </a:r>
            <a:r>
              <a:rPr lang="en-US" sz="2200" dirty="0"/>
              <a:t> </a:t>
            </a:r>
            <a:r>
              <a:rPr lang="en-US" sz="2200" dirty="0" err="1"/>
              <a:t>bli</a:t>
            </a:r>
            <a:r>
              <a:rPr lang="en-US" sz="2200" dirty="0"/>
              <a:t> </a:t>
            </a:r>
            <a:r>
              <a:rPr lang="en-US" sz="2200" dirty="0" err="1"/>
              <a:t>bättre</a:t>
            </a:r>
            <a:r>
              <a:rPr lang="en-US" sz="2200" dirty="0"/>
              <a:t> </a:t>
            </a:r>
            <a:r>
              <a:rPr lang="en-US" sz="2200" dirty="0" err="1"/>
              <a:t>på</a:t>
            </a:r>
            <a:r>
              <a:rPr lang="en-US" sz="2200" dirty="0"/>
              <a:t>.</a:t>
            </a:r>
          </a:p>
          <a:p>
            <a:pPr marL="457200" indent="-457200">
              <a:buAutoNum type="arabicPeriod"/>
            </a:pPr>
            <a:endParaRPr lang="en-US" sz="2200" dirty="0"/>
          </a:p>
          <a:p>
            <a:pPr marL="457200" indent="-457200">
              <a:buAutoNum type="arabicPeriod"/>
            </a:pPr>
            <a:r>
              <a:rPr lang="en-US" sz="2200" dirty="0" err="1"/>
              <a:t>Vad</a:t>
            </a:r>
            <a:r>
              <a:rPr lang="en-US" sz="2200" dirty="0"/>
              <a:t> </a:t>
            </a:r>
            <a:r>
              <a:rPr lang="en-US" sz="2200" dirty="0" err="1"/>
              <a:t>tycker</a:t>
            </a:r>
            <a:r>
              <a:rPr lang="en-US" sz="2200" dirty="0"/>
              <a:t> du </a:t>
            </a:r>
            <a:r>
              <a:rPr lang="en-US" sz="2200" dirty="0" err="1"/>
              <a:t>är</a:t>
            </a:r>
            <a:r>
              <a:rPr lang="en-US" sz="2200" dirty="0"/>
              <a:t> </a:t>
            </a:r>
            <a:r>
              <a:rPr lang="en-US" sz="2200" dirty="0" err="1"/>
              <a:t>viktigast</a:t>
            </a:r>
            <a:r>
              <a:rPr lang="en-US" sz="2200" dirty="0"/>
              <a:t> i </a:t>
            </a:r>
            <a:r>
              <a:rPr lang="en-US" sz="2200" dirty="0" err="1"/>
              <a:t>en</a:t>
            </a:r>
            <a:r>
              <a:rPr lang="en-US" sz="2200" dirty="0"/>
              <a:t> </a:t>
            </a:r>
            <a:r>
              <a:rPr lang="en-US" sz="2200" dirty="0" err="1"/>
              <a:t>församling</a:t>
            </a:r>
            <a:r>
              <a:rPr lang="en-US" sz="2200" dirty="0"/>
              <a:t>?</a:t>
            </a:r>
          </a:p>
        </p:txBody>
      </p:sp>
      <p:pic>
        <p:nvPicPr>
          <p:cNvPr id="4" name="Platshållare för innehåll 3">
            <a:extLst>
              <a:ext uri="{FF2B5EF4-FFF2-40B4-BE49-F238E27FC236}">
                <a16:creationId xmlns:a16="http://schemas.microsoft.com/office/drawing/2014/main" id="{F9AD0375-1A7C-FE7B-A222-8968978B14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4045" y="329183"/>
            <a:ext cx="3793806" cy="3429969"/>
          </a:xfrm>
          <a:prstGeom prst="rect">
            <a:avLst/>
          </a:prstGeom>
        </p:spPr>
      </p:pic>
      <p:pic>
        <p:nvPicPr>
          <p:cNvPr id="6" name="Bildobjekt 5" descr="En bild som visar text&#10;&#10;Automatiskt genererad beskrivning">
            <a:extLst>
              <a:ext uri="{FF2B5EF4-FFF2-40B4-BE49-F238E27FC236}">
                <a16:creationId xmlns:a16="http://schemas.microsoft.com/office/drawing/2014/main" id="{414425C3-EF3D-4504-4587-94C97B1D1D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318349" y="4079193"/>
            <a:ext cx="3086910" cy="2176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4172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C4879EFC-8E62-4E00-973C-C45EE9EC6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2604D10-6F36-B6C6-7890-5F6B40798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457200"/>
            <a:ext cx="10909640" cy="136861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600"/>
              <a:t>EN KYRKA – MÅNGA KYRKOR OCH FÖRSAMLINGAR samt väckelserörelser…</a:t>
            </a:r>
          </a:p>
        </p:txBody>
      </p:sp>
      <p:sp>
        <p:nvSpPr>
          <p:cNvPr id="21" name="sketch line">
            <a:extLst>
              <a:ext uri="{FF2B5EF4-FFF2-40B4-BE49-F238E27FC236}">
                <a16:creationId xmlns:a16="http://schemas.microsoft.com/office/drawing/2014/main" id="{D6A9C53F-5F90-40A5-8C85-5412D39C8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0080" y="1850683"/>
            <a:ext cx="3291840" cy="18288"/>
          </a:xfrm>
          <a:custGeom>
            <a:avLst/>
            <a:gdLst>
              <a:gd name="connsiteX0" fmla="*/ 0 w 3291840"/>
              <a:gd name="connsiteY0" fmla="*/ 0 h 18288"/>
              <a:gd name="connsiteX1" fmla="*/ 658368 w 3291840"/>
              <a:gd name="connsiteY1" fmla="*/ 0 h 18288"/>
              <a:gd name="connsiteX2" fmla="*/ 1283818 w 3291840"/>
              <a:gd name="connsiteY2" fmla="*/ 0 h 18288"/>
              <a:gd name="connsiteX3" fmla="*/ 1909267 w 3291840"/>
              <a:gd name="connsiteY3" fmla="*/ 0 h 18288"/>
              <a:gd name="connsiteX4" fmla="*/ 2633472 w 3291840"/>
              <a:gd name="connsiteY4" fmla="*/ 0 h 18288"/>
              <a:gd name="connsiteX5" fmla="*/ 3291840 w 3291840"/>
              <a:gd name="connsiteY5" fmla="*/ 0 h 18288"/>
              <a:gd name="connsiteX6" fmla="*/ 3291840 w 3291840"/>
              <a:gd name="connsiteY6" fmla="*/ 18288 h 18288"/>
              <a:gd name="connsiteX7" fmla="*/ 2633472 w 3291840"/>
              <a:gd name="connsiteY7" fmla="*/ 18288 h 18288"/>
              <a:gd name="connsiteX8" fmla="*/ 2073859 w 3291840"/>
              <a:gd name="connsiteY8" fmla="*/ 18288 h 18288"/>
              <a:gd name="connsiteX9" fmla="*/ 1448410 w 3291840"/>
              <a:gd name="connsiteY9" fmla="*/ 18288 h 18288"/>
              <a:gd name="connsiteX10" fmla="*/ 822960 w 3291840"/>
              <a:gd name="connsiteY10" fmla="*/ 18288 h 18288"/>
              <a:gd name="connsiteX11" fmla="*/ 0 w 3291840"/>
              <a:gd name="connsiteY11" fmla="*/ 18288 h 18288"/>
              <a:gd name="connsiteX12" fmla="*/ 0 w 329184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077" y="-20031"/>
                  <a:pt x="443104" y="6424"/>
                  <a:pt x="658368" y="0"/>
                </a:cubicBezTo>
                <a:cubicBezTo>
                  <a:pt x="873632" y="-6424"/>
                  <a:pt x="1034028" y="11764"/>
                  <a:pt x="1283818" y="0"/>
                </a:cubicBezTo>
                <a:cubicBezTo>
                  <a:pt x="1533608" y="-11764"/>
                  <a:pt x="1691227" y="-30112"/>
                  <a:pt x="1909267" y="0"/>
                </a:cubicBezTo>
                <a:cubicBezTo>
                  <a:pt x="2127307" y="30112"/>
                  <a:pt x="2272465" y="-18735"/>
                  <a:pt x="2633472" y="0"/>
                </a:cubicBezTo>
                <a:cubicBezTo>
                  <a:pt x="2994479" y="18735"/>
                  <a:pt x="3023324" y="-32030"/>
                  <a:pt x="3291840" y="0"/>
                </a:cubicBezTo>
                <a:cubicBezTo>
                  <a:pt x="3291406" y="7551"/>
                  <a:pt x="3291373" y="9822"/>
                  <a:pt x="3291840" y="18288"/>
                </a:cubicBezTo>
                <a:cubicBezTo>
                  <a:pt x="3048445" y="38989"/>
                  <a:pt x="2846548" y="-14400"/>
                  <a:pt x="2633472" y="18288"/>
                </a:cubicBezTo>
                <a:cubicBezTo>
                  <a:pt x="2420396" y="50976"/>
                  <a:pt x="2304099" y="6336"/>
                  <a:pt x="2073859" y="18288"/>
                </a:cubicBezTo>
                <a:cubicBezTo>
                  <a:pt x="1843619" y="30240"/>
                  <a:pt x="1706926" y="10778"/>
                  <a:pt x="1448410" y="18288"/>
                </a:cubicBezTo>
                <a:cubicBezTo>
                  <a:pt x="1189894" y="25798"/>
                  <a:pt x="1002278" y="8992"/>
                  <a:pt x="822960" y="18288"/>
                </a:cubicBezTo>
                <a:cubicBezTo>
                  <a:pt x="643642" y="27585"/>
                  <a:pt x="307039" y="38051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195850" y="28018"/>
                  <a:pt x="434891" y="17390"/>
                  <a:pt x="592531" y="0"/>
                </a:cubicBezTo>
                <a:cubicBezTo>
                  <a:pt x="750171" y="-17390"/>
                  <a:pt x="1018709" y="32200"/>
                  <a:pt x="1316736" y="0"/>
                </a:cubicBezTo>
                <a:cubicBezTo>
                  <a:pt x="1614763" y="-32200"/>
                  <a:pt x="1696480" y="-11367"/>
                  <a:pt x="1876349" y="0"/>
                </a:cubicBezTo>
                <a:cubicBezTo>
                  <a:pt x="2056218" y="11367"/>
                  <a:pt x="2193364" y="13433"/>
                  <a:pt x="2435962" y="0"/>
                </a:cubicBezTo>
                <a:cubicBezTo>
                  <a:pt x="2678560" y="-13433"/>
                  <a:pt x="3010901" y="-42367"/>
                  <a:pt x="3291840" y="0"/>
                </a:cubicBezTo>
                <a:cubicBezTo>
                  <a:pt x="3291758" y="4406"/>
                  <a:pt x="3291751" y="9982"/>
                  <a:pt x="3291840" y="18288"/>
                </a:cubicBezTo>
                <a:cubicBezTo>
                  <a:pt x="3108993" y="14228"/>
                  <a:pt x="2952658" y="46900"/>
                  <a:pt x="2666390" y="18288"/>
                </a:cubicBezTo>
                <a:cubicBezTo>
                  <a:pt x="2380122" y="-10324"/>
                  <a:pt x="2263855" y="41055"/>
                  <a:pt x="2040941" y="18288"/>
                </a:cubicBezTo>
                <a:cubicBezTo>
                  <a:pt x="1818027" y="-4479"/>
                  <a:pt x="1675097" y="6509"/>
                  <a:pt x="1415491" y="18288"/>
                </a:cubicBezTo>
                <a:cubicBezTo>
                  <a:pt x="1155885" y="30068"/>
                  <a:pt x="852976" y="36210"/>
                  <a:pt x="691286" y="18288"/>
                </a:cubicBezTo>
                <a:cubicBezTo>
                  <a:pt x="529596" y="366"/>
                  <a:pt x="187183" y="13912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Bildobjekt 7" descr="En bild som visar vatten, person, båt, transport&#10;&#10;Automatiskt genererad beskrivning">
            <a:extLst>
              <a:ext uri="{FF2B5EF4-FFF2-40B4-BE49-F238E27FC236}">
                <a16:creationId xmlns:a16="http://schemas.microsoft.com/office/drawing/2014/main" id="{B15987D2-FFDE-CFBA-9328-20A5F6224F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23392" y="2642616"/>
            <a:ext cx="4807712" cy="3605784"/>
          </a:xfrm>
          <a:prstGeom prst="rect">
            <a:avLst/>
          </a:prstGeom>
        </p:spPr>
      </p:pic>
      <p:pic>
        <p:nvPicPr>
          <p:cNvPr id="5" name="Platshållare för innehåll 4" descr="En bild som visar text&#10;&#10;Automatiskt genererad beskrivning">
            <a:extLst>
              <a:ext uri="{FF2B5EF4-FFF2-40B4-BE49-F238E27FC236}">
                <a16:creationId xmlns:a16="http://schemas.microsoft.com/office/drawing/2014/main" id="{C5C41E23-0217-DC8B-2E74-2D5CBE372F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6465124" y="2642616"/>
            <a:ext cx="5193159" cy="3605784"/>
          </a:xfrm>
          <a:prstGeom prst="rect">
            <a:avLst/>
          </a:prstGeom>
        </p:spPr>
      </p:pic>
      <p:sp>
        <p:nvSpPr>
          <p:cNvPr id="9" name="textruta 8">
            <a:extLst>
              <a:ext uri="{FF2B5EF4-FFF2-40B4-BE49-F238E27FC236}">
                <a16:creationId xmlns:a16="http://schemas.microsoft.com/office/drawing/2014/main" id="{37E59C92-37F2-8459-10CB-A49FE24D3225}"/>
              </a:ext>
            </a:extLst>
          </p:cNvPr>
          <p:cNvSpPr txBox="1"/>
          <p:nvPr/>
        </p:nvSpPr>
        <p:spPr>
          <a:xfrm>
            <a:off x="3268946" y="6048345"/>
            <a:ext cx="2262158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sv-FI" sz="700">
                <a:solidFill>
                  <a:srgbClr val="FFFFFF"/>
                </a:solidFill>
                <a:hlinkClick r:id="rId4" tooltip="https://www.flickr.com/photos/midiman/90232424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Det här fotot</a:t>
            </a:r>
            <a:r>
              <a:rPr lang="sv-FI" sz="700">
                <a:solidFill>
                  <a:srgbClr val="FFFFFF"/>
                </a:solidFill>
              </a:rPr>
              <a:t> av Okänd författare licensieras enligt </a:t>
            </a:r>
            <a:r>
              <a:rPr lang="sv-FI" sz="700">
                <a:solidFill>
                  <a:srgbClr val="FFFFFF"/>
                </a:solidFill>
                <a:hlinkClick r:id="rId7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sv-FI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0631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86EA8C1F-F8A2-B18D-3265-8147FF4E7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fi-FI" sz="4000" dirty="0"/>
              <a:t>JESU BÖN FÖR SINA LÄRJUNGAR OCH FÖR OSS</a:t>
            </a:r>
            <a:endParaRPr lang="sv-FI" sz="4000" dirty="0"/>
          </a:p>
        </p:txBody>
      </p:sp>
      <p:sp>
        <p:nvSpPr>
          <p:cNvPr id="20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385AEB4-A971-CE2C-CBA7-960213EC95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476450" cy="36597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1700" dirty="0"/>
              <a:t>”Helga </a:t>
            </a:r>
            <a:r>
              <a:rPr lang="fi-FI" sz="1700" dirty="0" err="1"/>
              <a:t>dem</a:t>
            </a:r>
            <a:r>
              <a:rPr lang="fi-FI" sz="1700" dirty="0"/>
              <a:t> </a:t>
            </a:r>
            <a:r>
              <a:rPr lang="fi-FI" sz="1700" b="1" dirty="0"/>
              <a:t>i </a:t>
            </a:r>
            <a:r>
              <a:rPr lang="fi-FI" sz="1700" b="1" dirty="0" err="1"/>
              <a:t>sanningen</a:t>
            </a:r>
            <a:r>
              <a:rPr lang="fi-FI" sz="1700" dirty="0"/>
              <a:t>: </a:t>
            </a:r>
            <a:r>
              <a:rPr lang="fi-FI" sz="1700" b="1" dirty="0" err="1"/>
              <a:t>ditt</a:t>
            </a:r>
            <a:r>
              <a:rPr lang="fi-FI" sz="1700" b="1" dirty="0"/>
              <a:t> </a:t>
            </a:r>
            <a:r>
              <a:rPr lang="fi-FI" sz="1700" b="1" dirty="0" err="1"/>
              <a:t>ord</a:t>
            </a:r>
            <a:r>
              <a:rPr lang="fi-FI" sz="1700" b="1" dirty="0"/>
              <a:t> </a:t>
            </a:r>
            <a:r>
              <a:rPr lang="fi-FI" sz="1700" b="1" dirty="0" err="1"/>
              <a:t>är</a:t>
            </a:r>
            <a:r>
              <a:rPr lang="fi-FI" sz="1700" b="1" dirty="0"/>
              <a:t> </a:t>
            </a:r>
            <a:r>
              <a:rPr lang="fi-FI" sz="1700" b="1" dirty="0" err="1"/>
              <a:t>sanning</a:t>
            </a:r>
            <a:r>
              <a:rPr lang="fi-FI" sz="1700" dirty="0"/>
              <a:t>. </a:t>
            </a:r>
            <a:r>
              <a:rPr lang="fi-FI" sz="1700" dirty="0" err="1"/>
              <a:t>Så</a:t>
            </a:r>
            <a:r>
              <a:rPr lang="fi-FI" sz="1700" dirty="0"/>
              <a:t> </a:t>
            </a:r>
            <a:r>
              <a:rPr lang="fi-FI" sz="1700" dirty="0" err="1"/>
              <a:t>som</a:t>
            </a:r>
            <a:r>
              <a:rPr lang="fi-FI" sz="1700" dirty="0"/>
              <a:t> du </a:t>
            </a:r>
            <a:r>
              <a:rPr lang="fi-FI" sz="1700" dirty="0" err="1"/>
              <a:t>har</a:t>
            </a:r>
            <a:r>
              <a:rPr lang="fi-FI" sz="1700" dirty="0"/>
              <a:t> </a:t>
            </a:r>
            <a:r>
              <a:rPr lang="fi-FI" sz="1700" dirty="0" err="1"/>
              <a:t>sänt</a:t>
            </a:r>
            <a:r>
              <a:rPr lang="fi-FI" sz="1700" dirty="0"/>
              <a:t> </a:t>
            </a:r>
            <a:r>
              <a:rPr lang="fi-FI" sz="1700" dirty="0" err="1"/>
              <a:t>mig</a:t>
            </a:r>
            <a:r>
              <a:rPr lang="fi-FI" sz="1700" dirty="0"/>
              <a:t> till </a:t>
            </a:r>
            <a:r>
              <a:rPr lang="fi-FI" sz="1700" dirty="0" err="1"/>
              <a:t>världen</a:t>
            </a:r>
            <a:r>
              <a:rPr lang="fi-FI" sz="1700" dirty="0"/>
              <a:t>, </a:t>
            </a:r>
            <a:r>
              <a:rPr lang="fi-FI" sz="1700" dirty="0" err="1"/>
              <a:t>så</a:t>
            </a:r>
            <a:r>
              <a:rPr lang="fi-FI" sz="1700" dirty="0"/>
              <a:t> </a:t>
            </a:r>
            <a:r>
              <a:rPr lang="fi-FI" sz="1700" dirty="0" err="1"/>
              <a:t>har</a:t>
            </a:r>
            <a:r>
              <a:rPr lang="fi-FI" sz="1700" dirty="0"/>
              <a:t> </a:t>
            </a:r>
            <a:r>
              <a:rPr lang="fi-FI" sz="1700" dirty="0" err="1"/>
              <a:t>jag</a:t>
            </a:r>
            <a:r>
              <a:rPr lang="fi-FI" sz="1700" dirty="0"/>
              <a:t> </a:t>
            </a:r>
            <a:r>
              <a:rPr lang="fi-FI" sz="1700" dirty="0" err="1"/>
              <a:t>sänt</a:t>
            </a:r>
            <a:r>
              <a:rPr lang="fi-FI" sz="1700" dirty="0"/>
              <a:t> </a:t>
            </a:r>
            <a:r>
              <a:rPr lang="fi-FI" sz="1700" dirty="0" err="1"/>
              <a:t>dem</a:t>
            </a:r>
            <a:r>
              <a:rPr lang="fi-FI" sz="1700" dirty="0"/>
              <a:t> till </a:t>
            </a:r>
            <a:r>
              <a:rPr lang="fi-FI" sz="1700" dirty="0" err="1"/>
              <a:t>världen</a:t>
            </a:r>
            <a:r>
              <a:rPr lang="fi-FI" sz="1700" dirty="0"/>
              <a:t>. </a:t>
            </a:r>
            <a:r>
              <a:rPr lang="fi-FI" sz="1700" dirty="0" err="1"/>
              <a:t>Och</a:t>
            </a:r>
            <a:r>
              <a:rPr lang="fi-FI" sz="1700" dirty="0"/>
              <a:t> </a:t>
            </a:r>
            <a:r>
              <a:rPr lang="fi-FI" sz="1700" dirty="0" err="1"/>
              <a:t>jag</a:t>
            </a:r>
            <a:r>
              <a:rPr lang="fi-FI" sz="1700" dirty="0"/>
              <a:t> </a:t>
            </a:r>
            <a:r>
              <a:rPr lang="fi-FI" sz="1700" dirty="0" err="1"/>
              <a:t>helgar</a:t>
            </a:r>
            <a:r>
              <a:rPr lang="fi-FI" sz="1700" dirty="0"/>
              <a:t> </a:t>
            </a:r>
            <a:r>
              <a:rPr lang="fi-FI" sz="1700" dirty="0" err="1"/>
              <a:t>mig</a:t>
            </a:r>
            <a:r>
              <a:rPr lang="fi-FI" sz="1700" dirty="0"/>
              <a:t> för </a:t>
            </a:r>
            <a:r>
              <a:rPr lang="fi-FI" sz="1700" dirty="0" err="1"/>
              <a:t>dem</a:t>
            </a:r>
            <a:r>
              <a:rPr lang="fi-FI" sz="1700" dirty="0"/>
              <a:t>, för </a:t>
            </a:r>
            <a:r>
              <a:rPr lang="fi-FI" sz="1700" dirty="0" err="1"/>
              <a:t>att</a:t>
            </a:r>
            <a:r>
              <a:rPr lang="fi-FI" sz="1700" dirty="0"/>
              <a:t> </a:t>
            </a:r>
            <a:r>
              <a:rPr lang="fi-FI" sz="1700" dirty="0" err="1"/>
              <a:t>också</a:t>
            </a:r>
            <a:r>
              <a:rPr lang="fi-FI" sz="1700" dirty="0"/>
              <a:t> de </a:t>
            </a:r>
            <a:r>
              <a:rPr lang="fi-FI" sz="1700" dirty="0" err="1"/>
              <a:t>skall</a:t>
            </a:r>
            <a:r>
              <a:rPr lang="fi-FI" sz="1700" dirty="0"/>
              <a:t> vara </a:t>
            </a:r>
            <a:r>
              <a:rPr lang="fi-FI" sz="1700" dirty="0" err="1"/>
              <a:t>helgade</a:t>
            </a:r>
            <a:r>
              <a:rPr lang="fi-FI" sz="1700" dirty="0"/>
              <a:t> i </a:t>
            </a:r>
            <a:r>
              <a:rPr lang="fi-FI" sz="1700" dirty="0" err="1"/>
              <a:t>sanningen</a:t>
            </a:r>
            <a:r>
              <a:rPr lang="fi-FI" sz="1700" dirty="0"/>
              <a:t>. </a:t>
            </a:r>
            <a:r>
              <a:rPr lang="fi-FI" sz="1700" dirty="0" err="1"/>
              <a:t>Men</a:t>
            </a:r>
            <a:r>
              <a:rPr lang="fi-FI" sz="1700" dirty="0"/>
              <a:t> </a:t>
            </a:r>
            <a:r>
              <a:rPr lang="fi-FI" sz="1700" dirty="0" err="1"/>
              <a:t>jag</a:t>
            </a:r>
            <a:r>
              <a:rPr lang="fi-FI" sz="1700" dirty="0"/>
              <a:t> </a:t>
            </a:r>
            <a:r>
              <a:rPr lang="fi-FI" sz="1700" dirty="0" err="1"/>
              <a:t>ber</a:t>
            </a:r>
            <a:r>
              <a:rPr lang="fi-FI" sz="1700" dirty="0"/>
              <a:t> </a:t>
            </a:r>
            <a:r>
              <a:rPr lang="fi-FI" sz="1700" dirty="0" err="1"/>
              <a:t>inte</a:t>
            </a:r>
            <a:r>
              <a:rPr lang="fi-FI" sz="1700" dirty="0"/>
              <a:t> </a:t>
            </a:r>
            <a:r>
              <a:rPr lang="fi-FI" sz="1700" dirty="0" err="1"/>
              <a:t>bara</a:t>
            </a:r>
            <a:r>
              <a:rPr lang="fi-FI" sz="1700" dirty="0"/>
              <a:t> för </a:t>
            </a:r>
            <a:r>
              <a:rPr lang="fi-FI" sz="1700" dirty="0" err="1"/>
              <a:t>dem</a:t>
            </a:r>
            <a:r>
              <a:rPr lang="fi-FI" sz="1700" dirty="0"/>
              <a:t>, </a:t>
            </a:r>
            <a:r>
              <a:rPr lang="fi-FI" sz="1700" dirty="0" err="1"/>
              <a:t>utan</a:t>
            </a:r>
            <a:r>
              <a:rPr lang="fi-FI" sz="1700" dirty="0"/>
              <a:t> </a:t>
            </a:r>
            <a:r>
              <a:rPr lang="fi-FI" sz="1700" dirty="0" err="1"/>
              <a:t>också</a:t>
            </a:r>
            <a:r>
              <a:rPr lang="fi-FI" sz="1700" dirty="0"/>
              <a:t> för </a:t>
            </a:r>
            <a:r>
              <a:rPr lang="fi-FI" sz="1700" dirty="0" err="1"/>
              <a:t>dem</a:t>
            </a:r>
            <a:r>
              <a:rPr lang="fi-FI" sz="1700" dirty="0"/>
              <a:t> </a:t>
            </a:r>
            <a:r>
              <a:rPr lang="fi-FI" sz="1700" dirty="0" err="1"/>
              <a:t>som</a:t>
            </a:r>
            <a:r>
              <a:rPr lang="fi-FI" sz="1700" dirty="0"/>
              <a:t> </a:t>
            </a:r>
            <a:r>
              <a:rPr lang="fi-FI" sz="1700" dirty="0" err="1"/>
              <a:t>kommer</a:t>
            </a:r>
            <a:r>
              <a:rPr lang="fi-FI" sz="1700" dirty="0"/>
              <a:t> </a:t>
            </a:r>
            <a:r>
              <a:rPr lang="fi-FI" sz="1700" dirty="0" err="1"/>
              <a:t>att</a:t>
            </a:r>
            <a:r>
              <a:rPr lang="fi-FI" sz="1700" dirty="0"/>
              <a:t> </a:t>
            </a:r>
            <a:r>
              <a:rPr lang="fi-FI" sz="1700" dirty="0" err="1"/>
              <a:t>tro</a:t>
            </a:r>
            <a:r>
              <a:rPr lang="fi-FI" sz="1700" dirty="0"/>
              <a:t> </a:t>
            </a:r>
            <a:r>
              <a:rPr lang="fi-FI" sz="1700" dirty="0" err="1"/>
              <a:t>på</a:t>
            </a:r>
            <a:r>
              <a:rPr lang="fi-FI" sz="1700" dirty="0"/>
              <a:t> </a:t>
            </a:r>
            <a:r>
              <a:rPr lang="fi-FI" sz="1700" dirty="0" err="1"/>
              <a:t>mig</a:t>
            </a:r>
            <a:r>
              <a:rPr lang="fi-FI" sz="1700" dirty="0"/>
              <a:t> </a:t>
            </a:r>
            <a:r>
              <a:rPr lang="fi-FI" sz="1700" dirty="0" err="1"/>
              <a:t>genom</a:t>
            </a:r>
            <a:r>
              <a:rPr lang="fi-FI" sz="1700" dirty="0"/>
              <a:t> </a:t>
            </a:r>
            <a:r>
              <a:rPr lang="fi-FI" sz="1700" dirty="0" err="1"/>
              <a:t>deras</a:t>
            </a:r>
            <a:r>
              <a:rPr lang="fi-FI" sz="1700" dirty="0"/>
              <a:t> </a:t>
            </a:r>
            <a:r>
              <a:rPr lang="fi-FI" sz="1700" dirty="0" err="1"/>
              <a:t>ord</a:t>
            </a:r>
            <a:r>
              <a:rPr lang="fi-FI" sz="1700" dirty="0"/>
              <a:t>. </a:t>
            </a:r>
            <a:r>
              <a:rPr lang="fi-FI" sz="1700" dirty="0" err="1"/>
              <a:t>Jag</a:t>
            </a:r>
            <a:r>
              <a:rPr lang="fi-FI" sz="1700" dirty="0"/>
              <a:t> </a:t>
            </a:r>
            <a:r>
              <a:rPr lang="fi-FI" sz="1700" dirty="0" err="1"/>
              <a:t>ber</a:t>
            </a:r>
            <a:r>
              <a:rPr lang="fi-FI" sz="1700" dirty="0"/>
              <a:t> </a:t>
            </a:r>
            <a:r>
              <a:rPr lang="fi-FI" sz="1700" b="1" dirty="0" err="1"/>
              <a:t>att</a:t>
            </a:r>
            <a:r>
              <a:rPr lang="fi-FI" sz="1700" b="1" dirty="0"/>
              <a:t> de alla </a:t>
            </a:r>
            <a:r>
              <a:rPr lang="fi-FI" sz="1700" b="1" dirty="0" err="1"/>
              <a:t>ska</a:t>
            </a:r>
            <a:r>
              <a:rPr lang="fi-FI" sz="1700" b="1" dirty="0"/>
              <a:t> vara ett</a:t>
            </a:r>
            <a:r>
              <a:rPr lang="fi-FI" sz="1700" dirty="0"/>
              <a:t>, </a:t>
            </a:r>
            <a:r>
              <a:rPr lang="fi-FI" sz="1700" dirty="0" err="1"/>
              <a:t>och</a:t>
            </a:r>
            <a:r>
              <a:rPr lang="fi-FI" sz="1700" dirty="0"/>
              <a:t> </a:t>
            </a:r>
            <a:r>
              <a:rPr lang="fi-FI" sz="1700" b="1" dirty="0" err="1"/>
              <a:t>att</a:t>
            </a:r>
            <a:r>
              <a:rPr lang="fi-FI" sz="1700" b="1" dirty="0"/>
              <a:t> de </a:t>
            </a:r>
            <a:r>
              <a:rPr lang="fi-FI" sz="1700" b="1" dirty="0" err="1"/>
              <a:t>ska</a:t>
            </a:r>
            <a:r>
              <a:rPr lang="fi-FI" sz="1700" b="1" dirty="0"/>
              <a:t> vara i </a:t>
            </a:r>
            <a:r>
              <a:rPr lang="fi-FI" sz="1700" b="1" dirty="0" err="1"/>
              <a:t>oss</a:t>
            </a:r>
            <a:r>
              <a:rPr lang="fi-FI" sz="1700" b="1" dirty="0"/>
              <a:t> </a:t>
            </a:r>
            <a:r>
              <a:rPr lang="fi-FI" sz="1700" b="1" dirty="0" err="1"/>
              <a:t>liksom</a:t>
            </a:r>
            <a:r>
              <a:rPr lang="fi-FI" sz="1700" b="1" dirty="0"/>
              <a:t> du, </a:t>
            </a:r>
            <a:r>
              <a:rPr lang="fi-FI" sz="1700" b="1" dirty="0" err="1"/>
              <a:t>Far</a:t>
            </a:r>
            <a:r>
              <a:rPr lang="fi-FI" sz="1700" b="1" dirty="0"/>
              <a:t> </a:t>
            </a:r>
            <a:r>
              <a:rPr lang="fi-FI" sz="1700" b="1" dirty="0" err="1"/>
              <a:t>är</a:t>
            </a:r>
            <a:r>
              <a:rPr lang="fi-FI" sz="1700" b="1" dirty="0"/>
              <a:t> i </a:t>
            </a:r>
            <a:r>
              <a:rPr lang="fi-FI" sz="1700" b="1" dirty="0" err="1"/>
              <a:t>mig</a:t>
            </a:r>
            <a:r>
              <a:rPr lang="fi-FI" sz="1700" b="1" dirty="0"/>
              <a:t> </a:t>
            </a:r>
            <a:r>
              <a:rPr lang="fi-FI" sz="1700" b="1" dirty="0" err="1"/>
              <a:t>och</a:t>
            </a:r>
            <a:r>
              <a:rPr lang="fi-FI" sz="1700" b="1" dirty="0"/>
              <a:t> </a:t>
            </a:r>
            <a:r>
              <a:rPr lang="fi-FI" sz="1700" b="1" dirty="0" err="1"/>
              <a:t>jag</a:t>
            </a:r>
            <a:r>
              <a:rPr lang="fi-FI" sz="1700" b="1" dirty="0"/>
              <a:t> i </a:t>
            </a:r>
            <a:r>
              <a:rPr lang="fi-FI" sz="1700" b="1" dirty="0" err="1"/>
              <a:t>dig</a:t>
            </a:r>
            <a:r>
              <a:rPr lang="fi-FI" sz="1700" b="1" dirty="0"/>
              <a:t>. </a:t>
            </a:r>
            <a:r>
              <a:rPr lang="fi-FI" sz="1700" dirty="0" err="1"/>
              <a:t>Då</a:t>
            </a:r>
            <a:r>
              <a:rPr lang="fi-FI" sz="1700" dirty="0"/>
              <a:t> </a:t>
            </a:r>
            <a:r>
              <a:rPr lang="fi-FI" sz="1700" dirty="0" err="1"/>
              <a:t>ska</a:t>
            </a:r>
            <a:r>
              <a:rPr lang="fi-FI" sz="1700" dirty="0"/>
              <a:t> </a:t>
            </a:r>
            <a:r>
              <a:rPr lang="fi-FI" sz="1700" dirty="0" err="1"/>
              <a:t>världen</a:t>
            </a:r>
            <a:r>
              <a:rPr lang="fi-FI" sz="1700" dirty="0"/>
              <a:t> </a:t>
            </a:r>
            <a:r>
              <a:rPr lang="fi-FI" sz="1700" dirty="0" err="1"/>
              <a:t>förstå</a:t>
            </a:r>
            <a:r>
              <a:rPr lang="fi-FI" sz="1700" b="1" dirty="0"/>
              <a:t>, </a:t>
            </a:r>
            <a:r>
              <a:rPr lang="fi-FI" sz="1700" b="1" dirty="0" err="1"/>
              <a:t>att</a:t>
            </a:r>
            <a:r>
              <a:rPr lang="fi-FI" sz="1700" b="1" dirty="0"/>
              <a:t> du </a:t>
            </a:r>
            <a:r>
              <a:rPr lang="fi-FI" sz="1700" b="1" dirty="0" err="1"/>
              <a:t>har</a:t>
            </a:r>
            <a:r>
              <a:rPr lang="fi-FI" sz="1700" b="1" dirty="0"/>
              <a:t> </a:t>
            </a:r>
            <a:r>
              <a:rPr lang="fi-FI" sz="1700" b="1" dirty="0" err="1"/>
              <a:t>sänt</a:t>
            </a:r>
            <a:r>
              <a:rPr lang="fi-FI" sz="1700" b="1" dirty="0"/>
              <a:t> </a:t>
            </a:r>
            <a:r>
              <a:rPr lang="fi-FI" sz="1700" b="1" dirty="0" err="1"/>
              <a:t>mig</a:t>
            </a:r>
            <a:r>
              <a:rPr lang="fi-FI" sz="1700" b="1" dirty="0"/>
              <a:t>, </a:t>
            </a:r>
            <a:r>
              <a:rPr lang="fi-FI" sz="1700" b="1" dirty="0" err="1"/>
              <a:t>och</a:t>
            </a:r>
            <a:r>
              <a:rPr lang="fi-FI" sz="1700" b="1" dirty="0"/>
              <a:t> </a:t>
            </a:r>
            <a:r>
              <a:rPr lang="fi-FI" sz="1700" b="1" dirty="0" err="1"/>
              <a:t>att</a:t>
            </a:r>
            <a:r>
              <a:rPr lang="fi-FI" sz="1700" b="1" dirty="0"/>
              <a:t> du </a:t>
            </a:r>
            <a:r>
              <a:rPr lang="fi-FI" sz="1700" b="1" dirty="0" err="1"/>
              <a:t>har</a:t>
            </a:r>
            <a:r>
              <a:rPr lang="fi-FI" sz="1700" b="1" dirty="0"/>
              <a:t> </a:t>
            </a:r>
            <a:r>
              <a:rPr lang="fi-FI" sz="1700" b="1" dirty="0" err="1"/>
              <a:t>älskat</a:t>
            </a:r>
            <a:r>
              <a:rPr lang="fi-FI" sz="1700" b="1" dirty="0"/>
              <a:t> </a:t>
            </a:r>
            <a:r>
              <a:rPr lang="fi-FI" sz="1700" b="1" dirty="0" err="1"/>
              <a:t>dem</a:t>
            </a:r>
            <a:r>
              <a:rPr lang="fi-FI" sz="1700" b="1" dirty="0"/>
              <a:t> </a:t>
            </a:r>
            <a:r>
              <a:rPr lang="fi-FI" sz="1700" b="1" dirty="0" err="1"/>
              <a:t>så</a:t>
            </a:r>
            <a:r>
              <a:rPr lang="fi-FI" sz="1700" b="1" dirty="0"/>
              <a:t> </a:t>
            </a:r>
            <a:r>
              <a:rPr lang="fi-FI" sz="1700" b="1" dirty="0" err="1"/>
              <a:t>som</a:t>
            </a:r>
            <a:r>
              <a:rPr lang="fi-FI" sz="1700" b="1" dirty="0"/>
              <a:t> du </a:t>
            </a:r>
            <a:r>
              <a:rPr lang="fi-FI" sz="1700" b="1" dirty="0" err="1"/>
              <a:t>har</a:t>
            </a:r>
            <a:r>
              <a:rPr lang="fi-FI" sz="1700" b="1" dirty="0"/>
              <a:t> </a:t>
            </a:r>
            <a:r>
              <a:rPr lang="fi-FI" sz="1700" b="1" dirty="0" err="1"/>
              <a:t>älskat</a:t>
            </a:r>
            <a:r>
              <a:rPr lang="fi-FI" sz="1700" b="1" dirty="0"/>
              <a:t> </a:t>
            </a:r>
            <a:r>
              <a:rPr lang="fi-FI" sz="1700" b="1" dirty="0" err="1"/>
              <a:t>mig</a:t>
            </a:r>
            <a:r>
              <a:rPr lang="fi-FI" sz="1700" b="1" dirty="0"/>
              <a:t>.</a:t>
            </a:r>
            <a:r>
              <a:rPr lang="fi-FI" sz="1700" dirty="0"/>
              <a:t>”</a:t>
            </a:r>
          </a:p>
          <a:p>
            <a:pPr marL="0" indent="0">
              <a:buNone/>
            </a:pPr>
            <a:r>
              <a:rPr lang="sv-FI" sz="1700" dirty="0"/>
              <a:t>Johannesevangeliet 17:17-21</a:t>
            </a:r>
          </a:p>
        </p:txBody>
      </p:sp>
      <p:pic>
        <p:nvPicPr>
          <p:cNvPr id="5" name="Bildobjekt 4" descr="En bild som visar text, inomhus&#10;&#10;Automatiskt genererad beskrivning">
            <a:extLst>
              <a:ext uri="{FF2B5EF4-FFF2-40B4-BE49-F238E27FC236}">
                <a16:creationId xmlns:a16="http://schemas.microsoft.com/office/drawing/2014/main" id="{9A8840C0-D309-E0D7-0E52-F8F377CF1F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9522" r="34058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33C76BDA-A66A-C554-7FC2-93079C8CBA15}"/>
              </a:ext>
            </a:extLst>
          </p:cNvPr>
          <p:cNvSpPr txBox="1"/>
          <p:nvPr/>
        </p:nvSpPr>
        <p:spPr>
          <a:xfrm>
            <a:off x="9809618" y="6657945"/>
            <a:ext cx="238238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sv-FI" sz="700">
                <a:solidFill>
                  <a:srgbClr val="FFFFFF"/>
                </a:solidFill>
                <a:hlinkClick r:id="rId4" tooltip="https://www.thymindoman.com/john-173-bht-realizing-god-is-life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Det här fotot</a:t>
            </a:r>
            <a:r>
              <a:rPr lang="sv-FI" sz="700">
                <a:solidFill>
                  <a:srgbClr val="FFFFFF"/>
                </a:solidFill>
              </a:rPr>
              <a:t> av Okänd författare licensieras enligt </a:t>
            </a:r>
            <a:r>
              <a:rPr lang="sv-FI" sz="700">
                <a:solidFill>
                  <a:srgbClr val="FFFFFF"/>
                </a:solidFill>
                <a:hlinkClick r:id="rId5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sv-FI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9148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</TotalTime>
  <Words>532</Words>
  <Application>Microsoft Office PowerPoint</Application>
  <PresentationFormat>Bredbild</PresentationFormat>
  <Paragraphs>56</Paragraphs>
  <Slides>7</Slides>
  <Notes>6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Office-tema</vt:lpstr>
      <vt:lpstr>KYRKAN OCH FÖRSAMLINGEN</vt:lpstr>
      <vt:lpstr>ORDET KYRKA BETYDER</vt:lpstr>
      <vt:lpstr>DEN HELIGE ANDE SAMLAR OSS TILL JESUS</vt:lpstr>
      <vt:lpstr>KYRKAN SOM KRISTI KROPP</vt:lpstr>
      <vt:lpstr>VAD ERBJUDER LARSMO FÖRSAMLING?</vt:lpstr>
      <vt:lpstr>EN KYRKA – MÅNGA KYRKOR OCH FÖRSAMLINGAR samt väckelserörelser…</vt:lpstr>
      <vt:lpstr>JESU BÖN FÖR SINA LÄRJUNGAR OCH FÖR OSS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KYRKAN OCH FÖRSAMLINGEN</dc:title>
  <dc:creator>Sjöblom Marko</dc:creator>
  <cp:lastModifiedBy>Liljekvist Carina</cp:lastModifiedBy>
  <cp:revision>4</cp:revision>
  <dcterms:created xsi:type="dcterms:W3CDTF">2023-03-16T09:26:21Z</dcterms:created>
  <dcterms:modified xsi:type="dcterms:W3CDTF">2024-01-18T11:01:24Z</dcterms:modified>
</cp:coreProperties>
</file>