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64" r:id="rId5"/>
    <p:sldId id="265" r:id="rId6"/>
    <p:sldId id="269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10BEE-8E5A-4B36-983A-A1D9B0D61DF4}" type="datetimeFigureOut">
              <a:rPr lang="sv-SE" smtClean="0"/>
              <a:t>2024-02-01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22374-9D8A-4B84-B9A0-F89FDB0F95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8104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22374-9D8A-4B84-B9A0-F89FDB0F950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8691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 </a:t>
            </a:r>
            <a:r>
              <a:rPr lang="fi-FI" dirty="0" err="1"/>
              <a:t>slår</a:t>
            </a:r>
            <a:r>
              <a:rPr lang="fi-FI" dirty="0"/>
              <a:t> </a:t>
            </a:r>
            <a:r>
              <a:rPr lang="fi-FI" dirty="0" err="1"/>
              <a:t>upp</a:t>
            </a:r>
            <a:r>
              <a:rPr lang="fi-FI" dirty="0"/>
              <a:t> i </a:t>
            </a:r>
            <a:r>
              <a:rPr lang="fi-FI" dirty="0" err="1"/>
              <a:t>Bibeln</a:t>
            </a:r>
            <a:r>
              <a:rPr lang="fi-FI" dirty="0"/>
              <a:t>,</a:t>
            </a:r>
            <a:r>
              <a:rPr lang="fi-FI" baseline="0" dirty="0"/>
              <a:t> visa </a:t>
            </a:r>
            <a:r>
              <a:rPr lang="fi-FI" baseline="0" dirty="0" err="1"/>
              <a:t>nästa</a:t>
            </a:r>
            <a:r>
              <a:rPr lang="fi-FI" baseline="0" dirty="0"/>
              <a:t> </a:t>
            </a:r>
            <a:r>
              <a:rPr lang="fi-FI" baseline="0" dirty="0" err="1"/>
              <a:t>blad</a:t>
            </a:r>
            <a:r>
              <a:rPr lang="fi-FI" baseline="0" dirty="0"/>
              <a:t>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22374-9D8A-4B84-B9A0-F89FDB0F950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17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1-2) </a:t>
            </a:r>
            <a:r>
              <a:rPr lang="fi-FI" dirty="0" err="1"/>
              <a:t>Förkunnelsen</a:t>
            </a:r>
            <a:r>
              <a:rPr lang="fi-FI" dirty="0"/>
              <a:t> &amp; </a:t>
            </a:r>
            <a:r>
              <a:rPr lang="fi-FI" dirty="0" err="1"/>
              <a:t>dopet</a:t>
            </a:r>
            <a:r>
              <a:rPr lang="fi-FI" dirty="0"/>
              <a:t> </a:t>
            </a:r>
            <a:r>
              <a:rPr lang="fi-FI" dirty="0" err="1"/>
              <a:t>hör</a:t>
            </a:r>
            <a:r>
              <a:rPr lang="fi-FI" dirty="0"/>
              <a:t> </a:t>
            </a:r>
            <a:r>
              <a:rPr lang="fi-FI" dirty="0" err="1"/>
              <a:t>ihop</a:t>
            </a:r>
            <a:r>
              <a:rPr lang="fi-FI" dirty="0"/>
              <a:t>; </a:t>
            </a:r>
            <a:r>
              <a:rPr lang="fi-FI" dirty="0" err="1"/>
              <a:t>gäller</a:t>
            </a:r>
            <a:r>
              <a:rPr lang="fi-FI" dirty="0"/>
              <a:t> alla folk &amp; </a:t>
            </a:r>
            <a:r>
              <a:rPr lang="fi-FI" dirty="0" err="1"/>
              <a:t>människor</a:t>
            </a:r>
            <a:r>
              <a:rPr lang="fi-FI" dirty="0"/>
              <a:t>, </a:t>
            </a:r>
            <a:r>
              <a:rPr lang="fi-FI" dirty="0" err="1"/>
              <a:t>dopets</a:t>
            </a:r>
            <a:r>
              <a:rPr lang="fi-FI" baseline="0" dirty="0"/>
              <a:t> </a:t>
            </a:r>
            <a:r>
              <a:rPr lang="fi-FI" baseline="0" dirty="0" err="1"/>
              <a:t>instiftelseord</a:t>
            </a:r>
            <a:r>
              <a:rPr lang="fi-FI" baseline="0" dirty="0"/>
              <a:t>; VATTEN I DEN TREENIGES NAMN; 3) </a:t>
            </a:r>
            <a:r>
              <a:rPr lang="fi-FI" baseline="0" dirty="0" err="1"/>
              <a:t>Dopets</a:t>
            </a:r>
            <a:r>
              <a:rPr lang="fi-FI" baseline="0" dirty="0"/>
              <a:t> </a:t>
            </a:r>
            <a:r>
              <a:rPr lang="fi-FI" baseline="0" dirty="0" err="1"/>
              <a:t>gåvor</a:t>
            </a:r>
            <a:r>
              <a:rPr lang="fi-FI" baseline="0" dirty="0"/>
              <a:t>: </a:t>
            </a:r>
            <a:r>
              <a:rPr lang="fi-FI" baseline="0" dirty="0" err="1"/>
              <a:t>syndernas</a:t>
            </a:r>
            <a:r>
              <a:rPr lang="fi-FI" baseline="0" dirty="0"/>
              <a:t> </a:t>
            </a:r>
            <a:r>
              <a:rPr lang="fi-FI" baseline="0" dirty="0" err="1"/>
              <a:t>förlåtelse</a:t>
            </a:r>
            <a:r>
              <a:rPr lang="fi-FI" baseline="0" dirty="0"/>
              <a:t>, </a:t>
            </a:r>
            <a:r>
              <a:rPr lang="fi-FI" baseline="0" dirty="0" err="1"/>
              <a:t>den</a:t>
            </a:r>
            <a:r>
              <a:rPr lang="fi-FI" baseline="0" dirty="0"/>
              <a:t> </a:t>
            </a:r>
            <a:r>
              <a:rPr lang="fi-FI" baseline="0" dirty="0" err="1"/>
              <a:t>helige</a:t>
            </a:r>
            <a:r>
              <a:rPr lang="fi-FI" baseline="0" dirty="0"/>
              <a:t> </a:t>
            </a:r>
            <a:r>
              <a:rPr lang="fi-FI" baseline="0" dirty="0" err="1"/>
              <a:t>Ande</a:t>
            </a:r>
            <a:r>
              <a:rPr lang="fi-FI" baseline="0" dirty="0"/>
              <a:t>; </a:t>
            </a:r>
            <a:r>
              <a:rPr lang="fi-FI" baseline="0" dirty="0" err="1"/>
              <a:t>stora</a:t>
            </a:r>
            <a:r>
              <a:rPr lang="fi-FI" baseline="0" dirty="0"/>
              <a:t> </a:t>
            </a:r>
            <a:r>
              <a:rPr lang="fi-FI" baseline="0" dirty="0" err="1"/>
              <a:t>som</a:t>
            </a:r>
            <a:r>
              <a:rPr lang="fi-FI" baseline="0" dirty="0"/>
              <a:t> </a:t>
            </a:r>
            <a:r>
              <a:rPr lang="fi-FI" baseline="0" dirty="0" err="1"/>
              <a:t>små</a:t>
            </a:r>
            <a:r>
              <a:rPr lang="fi-FI" baseline="0" dirty="0"/>
              <a:t> </a:t>
            </a:r>
            <a:r>
              <a:rPr lang="fi-FI" baseline="0" dirty="0" err="1"/>
              <a:t>ska</a:t>
            </a:r>
            <a:r>
              <a:rPr lang="fi-FI" baseline="0" dirty="0"/>
              <a:t> </a:t>
            </a:r>
            <a:r>
              <a:rPr lang="fi-FI" baseline="0" dirty="0" err="1"/>
              <a:t>döpas</a:t>
            </a:r>
            <a:r>
              <a:rPr lang="fi-FI" baseline="0" dirty="0"/>
              <a:t>; </a:t>
            </a:r>
            <a:r>
              <a:rPr lang="fi-FI" dirty="0"/>
              <a:t> 4) </a:t>
            </a:r>
            <a:r>
              <a:rPr lang="fi-FI" dirty="0" err="1"/>
              <a:t>tron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dopet</a:t>
            </a:r>
            <a:r>
              <a:rPr lang="fi-FI" dirty="0"/>
              <a:t> </a:t>
            </a:r>
            <a:r>
              <a:rPr lang="fi-FI" dirty="0" err="1"/>
              <a:t>hör</a:t>
            </a:r>
            <a:r>
              <a:rPr lang="fi-FI" dirty="0"/>
              <a:t> </a:t>
            </a:r>
            <a:r>
              <a:rPr lang="fi-FI" dirty="0" err="1"/>
              <a:t>ihop</a:t>
            </a:r>
            <a:r>
              <a:rPr lang="fi-FI" dirty="0"/>
              <a:t>: vi</a:t>
            </a:r>
            <a:r>
              <a:rPr lang="fi-FI" baseline="0" dirty="0"/>
              <a:t> </a:t>
            </a:r>
            <a:r>
              <a:rPr lang="fi-FI" baseline="0" dirty="0" err="1"/>
              <a:t>blir</a:t>
            </a:r>
            <a:r>
              <a:rPr lang="fi-FI" baseline="0" dirty="0"/>
              <a:t> ett </a:t>
            </a:r>
            <a:r>
              <a:rPr lang="fi-FI" baseline="0" dirty="0" err="1"/>
              <a:t>med</a:t>
            </a:r>
            <a:r>
              <a:rPr lang="fi-FI" baseline="0" dirty="0"/>
              <a:t> Kristus (</a:t>
            </a:r>
            <a:r>
              <a:rPr lang="fi-FI" baseline="0" dirty="0" err="1"/>
              <a:t>ta</a:t>
            </a:r>
            <a:r>
              <a:rPr lang="fi-FI" baseline="0" dirty="0"/>
              <a:t> </a:t>
            </a:r>
            <a:r>
              <a:rPr lang="fi-FI" baseline="0" dirty="0" err="1"/>
              <a:t>Romarbrevet</a:t>
            </a:r>
            <a:r>
              <a:rPr lang="fi-FI" baseline="0" dirty="0"/>
              <a:t> 6:3 - 8 </a:t>
            </a:r>
            <a:r>
              <a:rPr lang="fi-FI" baseline="0" dirty="0" err="1"/>
              <a:t>upp</a:t>
            </a:r>
            <a:r>
              <a:rPr lang="fi-FI" baseline="0" dirty="0"/>
              <a:t> </a:t>
            </a:r>
            <a:r>
              <a:rPr lang="fi-FI" baseline="0" dirty="0" err="1"/>
              <a:t>vid</a:t>
            </a:r>
            <a:r>
              <a:rPr lang="fi-FI" baseline="0" dirty="0"/>
              <a:t> </a:t>
            </a:r>
            <a:r>
              <a:rPr lang="fi-FI" baseline="0" dirty="0" err="1"/>
              <a:t>behov</a:t>
            </a:r>
            <a:r>
              <a:rPr lang="fi-FI" baseline="0" dirty="0"/>
              <a:t>); 5) </a:t>
            </a:r>
            <a:r>
              <a:rPr lang="fi-FI" baseline="0" dirty="0" err="1"/>
              <a:t>nattvarden</a:t>
            </a:r>
            <a:r>
              <a:rPr lang="fi-FI" baseline="0" dirty="0"/>
              <a:t> </a:t>
            </a:r>
            <a:r>
              <a:rPr lang="fi-FI" baseline="0" dirty="0" err="1"/>
              <a:t>som</a:t>
            </a:r>
            <a:r>
              <a:rPr lang="fi-FI" baseline="0" dirty="0"/>
              <a:t> </a:t>
            </a:r>
            <a:r>
              <a:rPr lang="fi-FI" baseline="0" dirty="0" err="1"/>
              <a:t>Kristi</a:t>
            </a:r>
            <a:r>
              <a:rPr lang="fi-FI" baseline="0" dirty="0"/>
              <a:t> </a:t>
            </a:r>
            <a:r>
              <a:rPr lang="fi-FI" baseline="0" dirty="0" err="1"/>
              <a:t>kropp</a:t>
            </a:r>
            <a:r>
              <a:rPr lang="fi-FI" baseline="0" dirty="0"/>
              <a:t> </a:t>
            </a:r>
            <a:r>
              <a:rPr lang="fi-FI" baseline="0" dirty="0" err="1"/>
              <a:t>och</a:t>
            </a:r>
            <a:r>
              <a:rPr lang="fi-FI" baseline="0" dirty="0"/>
              <a:t> </a:t>
            </a:r>
            <a:r>
              <a:rPr lang="fi-FI" baseline="0" dirty="0" err="1"/>
              <a:t>blod</a:t>
            </a:r>
            <a:r>
              <a:rPr lang="fi-FI" baseline="0" dirty="0"/>
              <a:t> </a:t>
            </a:r>
            <a:r>
              <a:rPr lang="fi-FI" baseline="0" dirty="0" err="1"/>
              <a:t>och</a:t>
            </a:r>
            <a:r>
              <a:rPr lang="fi-FI" baseline="0" dirty="0"/>
              <a:t> </a:t>
            </a:r>
            <a:r>
              <a:rPr lang="fi-FI" baseline="0" dirty="0" err="1"/>
              <a:t>gemenskapsmåltid</a:t>
            </a:r>
            <a:r>
              <a:rPr lang="fi-FI" baseline="0" dirty="0"/>
              <a:t>; 6-7) </a:t>
            </a:r>
            <a:r>
              <a:rPr lang="fi-FI" baseline="0" dirty="0" err="1"/>
              <a:t>Binde</a:t>
            </a:r>
            <a:r>
              <a:rPr lang="fi-FI" baseline="0" dirty="0"/>
              <a:t>- </a:t>
            </a:r>
            <a:r>
              <a:rPr lang="fi-FI" baseline="0" dirty="0" err="1"/>
              <a:t>och</a:t>
            </a:r>
            <a:r>
              <a:rPr lang="fi-FI" baseline="0" dirty="0"/>
              <a:t> </a:t>
            </a:r>
            <a:r>
              <a:rPr lang="fi-FI" baseline="0" dirty="0" err="1"/>
              <a:t>lösenycklarna</a:t>
            </a:r>
            <a:r>
              <a:rPr lang="fi-FI" baseline="0" dirty="0"/>
              <a:t> </a:t>
            </a:r>
            <a:r>
              <a:rPr lang="fi-FI" baseline="0" dirty="0" err="1"/>
              <a:t>går</a:t>
            </a:r>
            <a:r>
              <a:rPr lang="fi-FI" baseline="0" dirty="0"/>
              <a:t> </a:t>
            </a:r>
            <a:r>
              <a:rPr lang="fi-FI" baseline="0" dirty="0" err="1"/>
              <a:t>tillbaka</a:t>
            </a:r>
            <a:r>
              <a:rPr lang="fi-FI" baseline="0" dirty="0"/>
              <a:t> till Kristus; </a:t>
            </a:r>
            <a:r>
              <a:rPr lang="fi-FI" baseline="0" dirty="0" err="1"/>
              <a:t>avlösningen</a:t>
            </a:r>
            <a:r>
              <a:rPr lang="fi-FI" baseline="0" dirty="0"/>
              <a:t> </a:t>
            </a:r>
            <a:r>
              <a:rPr lang="fi-FI" baseline="0" dirty="0" err="1"/>
              <a:t>är</a:t>
            </a:r>
            <a:r>
              <a:rPr lang="fi-FI" baseline="0" dirty="0"/>
              <a:t> </a:t>
            </a:r>
            <a:r>
              <a:rPr lang="fi-FI" baseline="0" dirty="0" err="1"/>
              <a:t>målet</a:t>
            </a:r>
            <a:r>
              <a:rPr lang="fi-FI" baseline="0" dirty="0"/>
              <a:t>; 8) </a:t>
            </a:r>
            <a:r>
              <a:rPr lang="fi-FI" baseline="0" dirty="0" err="1"/>
              <a:t>Bibelläsningens</a:t>
            </a:r>
            <a:r>
              <a:rPr lang="fi-FI" baseline="0" dirty="0"/>
              <a:t> </a:t>
            </a:r>
            <a:r>
              <a:rPr lang="fi-FI" baseline="0" dirty="0" err="1"/>
              <a:t>syfte</a:t>
            </a:r>
            <a:r>
              <a:rPr lang="fi-FI" baseline="0" dirty="0"/>
              <a:t> </a:t>
            </a:r>
          </a:p>
          <a:p>
            <a:r>
              <a:rPr lang="fi-FI" baseline="0" dirty="0"/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22374-9D8A-4B84-B9A0-F89FDB0F950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3143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Marko</a:t>
            </a:r>
            <a:r>
              <a:rPr lang="fi-FI" baseline="0" dirty="0"/>
              <a:t> </a:t>
            </a:r>
            <a:r>
              <a:rPr lang="fi-FI" baseline="0" dirty="0" err="1"/>
              <a:t>brukar</a:t>
            </a:r>
            <a:r>
              <a:rPr lang="fi-FI" baseline="0" dirty="0"/>
              <a:t> </a:t>
            </a:r>
            <a:r>
              <a:rPr lang="fi-FI" baseline="0" dirty="0" err="1"/>
              <a:t>ofta</a:t>
            </a:r>
            <a:r>
              <a:rPr lang="fi-FI" baseline="0" dirty="0"/>
              <a:t> leka </a:t>
            </a:r>
            <a:r>
              <a:rPr lang="fi-FI" baseline="0" dirty="0" err="1"/>
              <a:t>hänggubben</a:t>
            </a:r>
            <a:r>
              <a:rPr lang="fi-FI" baseline="0" dirty="0"/>
              <a:t> </a:t>
            </a:r>
            <a:r>
              <a:rPr lang="fi-FI" baseline="0" dirty="0" err="1"/>
              <a:t>med</a:t>
            </a:r>
            <a:r>
              <a:rPr lang="fi-FI" baseline="0" dirty="0"/>
              <a:t> </a:t>
            </a:r>
            <a:r>
              <a:rPr lang="fi-FI" baseline="0" dirty="0" err="1"/>
              <a:t>konfirmanderna</a:t>
            </a:r>
            <a:r>
              <a:rPr lang="fi-FI" baseline="0" dirty="0"/>
              <a:t>: </a:t>
            </a:r>
            <a:r>
              <a:rPr lang="fi-FI" baseline="0" dirty="0" err="1"/>
              <a:t>Sockentyget</a:t>
            </a:r>
            <a:r>
              <a:rPr lang="fi-FI" baseline="0" dirty="0"/>
              <a:t>: S_ _ _ _ _ T _ _ _ _ T </a:t>
            </a:r>
            <a:r>
              <a:rPr lang="fi-FI" baseline="0" dirty="0" err="1"/>
              <a:t>och</a:t>
            </a:r>
            <a:r>
              <a:rPr lang="fi-FI" baseline="0" dirty="0"/>
              <a:t> </a:t>
            </a:r>
            <a:r>
              <a:rPr lang="fi-FI" baseline="0" dirty="0" err="1"/>
              <a:t>har</a:t>
            </a:r>
            <a:r>
              <a:rPr lang="fi-FI" baseline="0" dirty="0"/>
              <a:t> </a:t>
            </a:r>
            <a:r>
              <a:rPr lang="fi-FI" baseline="0" dirty="0" err="1"/>
              <a:t>undervisningdiskussion</a:t>
            </a:r>
            <a:r>
              <a:rPr lang="fi-FI" baseline="0" dirty="0"/>
              <a:t> </a:t>
            </a:r>
            <a:r>
              <a:rPr lang="fi-FI" baseline="0" dirty="0" err="1"/>
              <a:t>om</a:t>
            </a:r>
            <a:r>
              <a:rPr lang="fi-FI" baseline="0" dirty="0"/>
              <a:t> </a:t>
            </a:r>
            <a:r>
              <a:rPr lang="fi-FI" baseline="0" dirty="0" err="1"/>
              <a:t>nattvarden</a:t>
            </a:r>
            <a:r>
              <a:rPr lang="fi-FI" baseline="0" dirty="0"/>
              <a:t> &amp; </a:t>
            </a:r>
            <a:r>
              <a:rPr lang="fi-FI" baseline="0" dirty="0" err="1"/>
              <a:t>plockar</a:t>
            </a:r>
            <a:r>
              <a:rPr lang="fi-FI" baseline="0" dirty="0"/>
              <a:t> </a:t>
            </a:r>
            <a:r>
              <a:rPr lang="fi-FI" baseline="0" dirty="0" err="1"/>
              <a:t>fram</a:t>
            </a:r>
            <a:r>
              <a:rPr lang="fi-FI" baseline="0" dirty="0"/>
              <a:t>. De </a:t>
            </a:r>
            <a:r>
              <a:rPr lang="fi-FI" baseline="0" dirty="0" err="1"/>
              <a:t>flesta</a:t>
            </a:r>
            <a:r>
              <a:rPr lang="fi-FI" baseline="0" dirty="0"/>
              <a:t> </a:t>
            </a:r>
            <a:r>
              <a:rPr lang="fi-FI" baseline="0" dirty="0" err="1"/>
              <a:t>har</a:t>
            </a:r>
            <a:r>
              <a:rPr lang="fi-FI" baseline="0" dirty="0"/>
              <a:t> </a:t>
            </a:r>
            <a:r>
              <a:rPr lang="fi-FI" baseline="0" dirty="0" err="1"/>
              <a:t>också</a:t>
            </a:r>
            <a:r>
              <a:rPr lang="fi-FI" baseline="0" dirty="0"/>
              <a:t> varit </a:t>
            </a:r>
            <a:r>
              <a:rPr lang="fi-FI" baseline="0" dirty="0" err="1"/>
              <a:t>med</a:t>
            </a:r>
            <a:r>
              <a:rPr lang="fi-FI" baseline="0" dirty="0"/>
              <a:t> </a:t>
            </a:r>
            <a:r>
              <a:rPr lang="fi-FI" baseline="0" dirty="0" err="1"/>
              <a:t>på</a:t>
            </a:r>
            <a:r>
              <a:rPr lang="fi-FI" baseline="0" dirty="0"/>
              <a:t> </a:t>
            </a:r>
            <a:r>
              <a:rPr lang="fi-FI" baseline="0" dirty="0" err="1"/>
              <a:t>dop</a:t>
            </a:r>
            <a:r>
              <a:rPr lang="fi-FI" baseline="0" dirty="0"/>
              <a:t>.</a:t>
            </a:r>
          </a:p>
          <a:p>
            <a:endParaRPr lang="fi-FI" baseline="0" dirty="0"/>
          </a:p>
          <a:p>
            <a:r>
              <a:rPr lang="fi-FI" baseline="0" dirty="0" err="1"/>
              <a:t>Dopet</a:t>
            </a:r>
            <a:r>
              <a:rPr lang="fi-FI" baseline="0" dirty="0"/>
              <a:t> </a:t>
            </a:r>
            <a:r>
              <a:rPr lang="fi-FI" baseline="0" dirty="0" err="1"/>
              <a:t>kan</a:t>
            </a:r>
            <a:r>
              <a:rPr lang="fi-FI" baseline="0" dirty="0"/>
              <a:t> </a:t>
            </a:r>
            <a:r>
              <a:rPr lang="fi-FI" baseline="0" dirty="0" err="1"/>
              <a:t>också</a:t>
            </a:r>
            <a:r>
              <a:rPr lang="fi-FI" baseline="0" dirty="0"/>
              <a:t> </a:t>
            </a:r>
            <a:r>
              <a:rPr lang="fi-FI" baseline="0" dirty="0" err="1"/>
              <a:t>genomgås</a:t>
            </a:r>
            <a:r>
              <a:rPr lang="fi-FI" baseline="0" dirty="0"/>
              <a:t> </a:t>
            </a:r>
            <a:r>
              <a:rPr lang="fi-FI" baseline="0" dirty="0" err="1"/>
              <a:t>med</a:t>
            </a:r>
            <a:r>
              <a:rPr lang="fi-FI" baseline="0" dirty="0"/>
              <a:t> </a:t>
            </a:r>
            <a:r>
              <a:rPr lang="fi-FI" baseline="0" dirty="0" err="1"/>
              <a:t>hjälp</a:t>
            </a:r>
            <a:r>
              <a:rPr lang="fi-FI" baseline="0" dirty="0"/>
              <a:t> av </a:t>
            </a:r>
            <a:r>
              <a:rPr lang="fi-FI" baseline="0" dirty="0" err="1"/>
              <a:t>utfrågning</a:t>
            </a:r>
            <a:r>
              <a:rPr lang="fi-FI" baseline="0" dirty="0"/>
              <a:t>: </a:t>
            </a:r>
            <a:r>
              <a:rPr lang="fi-FI" baseline="0" dirty="0" err="1"/>
              <a:t>vad</a:t>
            </a:r>
            <a:r>
              <a:rPr lang="fi-FI" baseline="0" dirty="0"/>
              <a:t> </a:t>
            </a:r>
            <a:r>
              <a:rPr lang="fi-FI" baseline="0" dirty="0" err="1"/>
              <a:t>behöver</a:t>
            </a:r>
            <a:r>
              <a:rPr lang="fi-FI" baseline="0" dirty="0"/>
              <a:t> vi för </a:t>
            </a:r>
            <a:r>
              <a:rPr lang="fi-FI" baseline="0" dirty="0" err="1"/>
              <a:t>att</a:t>
            </a:r>
            <a:r>
              <a:rPr lang="fi-FI" baseline="0" dirty="0"/>
              <a:t> </a:t>
            </a:r>
            <a:r>
              <a:rPr lang="fi-FI" baseline="0" dirty="0" err="1"/>
              <a:t>döpa</a:t>
            </a:r>
            <a:r>
              <a:rPr lang="fi-FI" baseline="0" dirty="0"/>
              <a:t> </a:t>
            </a:r>
            <a:r>
              <a:rPr lang="fi-FI" baseline="0" dirty="0" err="1"/>
              <a:t>någon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22374-9D8A-4B84-B9A0-F89FDB0F950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3178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Tro</a:t>
            </a:r>
            <a:r>
              <a:rPr lang="fi-FI" dirty="0"/>
              <a:t> alla </a:t>
            </a:r>
            <a:r>
              <a:rPr lang="fi-FI" dirty="0" err="1"/>
              <a:t>synder</a:t>
            </a:r>
            <a:r>
              <a:rPr lang="fi-FI" dirty="0"/>
              <a:t> </a:t>
            </a:r>
            <a:r>
              <a:rPr lang="fi-FI" dirty="0" err="1"/>
              <a:t>förlåtna</a:t>
            </a:r>
            <a:r>
              <a:rPr lang="fi-FI" dirty="0"/>
              <a:t> i </a:t>
            </a:r>
            <a:r>
              <a:rPr lang="fi-FI" dirty="0" err="1"/>
              <a:t>Jesu</a:t>
            </a:r>
            <a:r>
              <a:rPr lang="fi-FI" baseline="0" dirty="0"/>
              <a:t> </a:t>
            </a:r>
            <a:r>
              <a:rPr lang="fi-FI" baseline="0" dirty="0" err="1"/>
              <a:t>namn</a:t>
            </a:r>
            <a:r>
              <a:rPr lang="fi-FI" baseline="0" dirty="0"/>
              <a:t> </a:t>
            </a:r>
            <a:r>
              <a:rPr lang="fi-FI" baseline="0" dirty="0" err="1"/>
              <a:t>och</a:t>
            </a:r>
            <a:r>
              <a:rPr lang="fi-FI" baseline="0" dirty="0"/>
              <a:t> </a:t>
            </a:r>
            <a:r>
              <a:rPr lang="fi-FI" baseline="0" dirty="0" err="1"/>
              <a:t>blod</a:t>
            </a:r>
            <a:r>
              <a:rPr lang="fi-FI" baseline="0" dirty="0"/>
              <a:t> </a:t>
            </a:r>
            <a:r>
              <a:rPr lang="fi-FI" baseline="0" dirty="0" err="1"/>
              <a:t>till</a:t>
            </a:r>
            <a:r>
              <a:rPr lang="fi-FI" baseline="0" dirty="0"/>
              <a:t> </a:t>
            </a:r>
            <a:r>
              <a:rPr lang="fi-FI" baseline="0" dirty="0" err="1"/>
              <a:t>frid</a:t>
            </a:r>
            <a:r>
              <a:rPr lang="fi-FI" baseline="0" dirty="0"/>
              <a:t>, </a:t>
            </a:r>
            <a:r>
              <a:rPr lang="fi-FI" baseline="0" dirty="0" err="1"/>
              <a:t>frihet</a:t>
            </a:r>
            <a:r>
              <a:rPr lang="fi-FI" baseline="0" dirty="0"/>
              <a:t> </a:t>
            </a:r>
            <a:r>
              <a:rPr lang="fi-FI" baseline="0" dirty="0" err="1"/>
              <a:t>och</a:t>
            </a:r>
            <a:r>
              <a:rPr lang="fi-FI" baseline="0" dirty="0"/>
              <a:t> </a:t>
            </a:r>
            <a:r>
              <a:rPr lang="fi-FI" baseline="0" dirty="0" err="1"/>
              <a:t>glädje</a:t>
            </a:r>
            <a:r>
              <a:rPr lang="fi-FI" baseline="0" dirty="0"/>
              <a:t> – i </a:t>
            </a:r>
            <a:r>
              <a:rPr lang="fi-FI" baseline="0" dirty="0" err="1"/>
              <a:t>Faderns</a:t>
            </a:r>
            <a:r>
              <a:rPr lang="fi-FI" baseline="0" dirty="0"/>
              <a:t> </a:t>
            </a:r>
            <a:r>
              <a:rPr lang="fi-FI" baseline="0" dirty="0" err="1"/>
              <a:t>och</a:t>
            </a:r>
            <a:r>
              <a:rPr lang="fi-FI" baseline="0" dirty="0"/>
              <a:t> </a:t>
            </a:r>
            <a:r>
              <a:rPr lang="fi-FI" baseline="0" dirty="0" err="1"/>
              <a:t>Sonens</a:t>
            </a:r>
            <a:r>
              <a:rPr lang="fi-FI" baseline="0" dirty="0"/>
              <a:t> </a:t>
            </a:r>
            <a:r>
              <a:rPr lang="fi-FI" baseline="0" dirty="0" err="1"/>
              <a:t>och</a:t>
            </a:r>
            <a:r>
              <a:rPr lang="fi-FI" baseline="0" dirty="0"/>
              <a:t> </a:t>
            </a:r>
            <a:r>
              <a:rPr lang="fi-FI" baseline="0" dirty="0" err="1"/>
              <a:t>den</a:t>
            </a:r>
            <a:r>
              <a:rPr lang="fi-FI" baseline="0" dirty="0"/>
              <a:t> </a:t>
            </a:r>
            <a:r>
              <a:rPr lang="fi-FI" baseline="0" dirty="0" err="1"/>
              <a:t>helige</a:t>
            </a:r>
            <a:r>
              <a:rPr lang="fi-FI" baseline="0" dirty="0"/>
              <a:t> </a:t>
            </a:r>
            <a:r>
              <a:rPr lang="fi-FI" baseline="0" dirty="0" err="1"/>
              <a:t>Andes</a:t>
            </a:r>
            <a:r>
              <a:rPr lang="fi-FI" baseline="0" dirty="0"/>
              <a:t> </a:t>
            </a:r>
            <a:r>
              <a:rPr lang="fi-FI" baseline="0" dirty="0" err="1"/>
              <a:t>namn</a:t>
            </a:r>
            <a:r>
              <a:rPr lang="fi-FI" baseline="0" dirty="0"/>
              <a:t> </a:t>
            </a:r>
            <a:r>
              <a:rPr lang="fi-FI" baseline="0" dirty="0" err="1"/>
              <a:t>betyder</a:t>
            </a:r>
            <a:r>
              <a:rPr lang="fi-FI" baseline="0" dirty="0"/>
              <a:t> </a:t>
            </a:r>
            <a:r>
              <a:rPr lang="fi-FI" baseline="0" dirty="0" err="1"/>
              <a:t>detsamma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22374-9D8A-4B84-B9A0-F89FDB0F950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442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89213" y="1681018"/>
            <a:ext cx="8915399" cy="3096363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NÅDEMEDLEN – DEN HELIGE ANDES INSTRUMENT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i-FI" dirty="0"/>
              <a:t>OM ORDET, DOPET OCH NATTVARDEN (SAMT BIKTEN)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982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5055" y="624110"/>
            <a:ext cx="9509557" cy="1280890"/>
          </a:xfrm>
        </p:spPr>
        <p:txBody>
          <a:bodyPr>
            <a:normAutofit/>
          </a:bodyPr>
          <a:lstStyle/>
          <a:p>
            <a:pPr algn="ctr"/>
            <a:r>
              <a:rPr lang="fi-FI" sz="4000" dirty="0"/>
              <a:t>VARFÖR NÅDEMEDLEN?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53309" y="1459344"/>
            <a:ext cx="10307782" cy="5255491"/>
          </a:xfrm>
        </p:spPr>
        <p:txBody>
          <a:bodyPr>
            <a:normAutofit lnSpcReduction="10000"/>
          </a:bodyPr>
          <a:lstStyle/>
          <a:p>
            <a:r>
              <a:rPr lang="fi-FI" sz="2400" b="1" dirty="0"/>
              <a:t>GUD BLEV MÄNNISKA AV KÖTT OCH BLOD </a:t>
            </a:r>
            <a:r>
              <a:rPr lang="fi-FI" sz="2400" dirty="0"/>
              <a:t>– OCKSÅ NÅDEMEDLEN SYNS, HÖRS OCH KÄNNS</a:t>
            </a:r>
          </a:p>
          <a:p>
            <a:r>
              <a:rPr lang="fi-FI" sz="2400" b="1" dirty="0"/>
              <a:t>ORDET</a:t>
            </a:r>
          </a:p>
          <a:p>
            <a:r>
              <a:rPr lang="fi-FI" sz="2400" b="1" dirty="0"/>
              <a:t>SAKRAMENTEN </a:t>
            </a:r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fi-FI" sz="2400" i="1" dirty="0"/>
              <a:t>DOPET</a:t>
            </a:r>
          </a:p>
          <a:p>
            <a:pPr marL="0" indent="0">
              <a:buNone/>
            </a:pPr>
            <a:r>
              <a:rPr lang="fi-FI" sz="2400" i="1" dirty="0"/>
              <a:t>	NATTVARDEN</a:t>
            </a:r>
          </a:p>
          <a:p>
            <a:pPr marL="0" indent="0">
              <a:buNone/>
            </a:pPr>
            <a:r>
              <a:rPr lang="fi-FI" sz="2400" i="1" dirty="0"/>
              <a:t>	(BIKTEN)</a:t>
            </a:r>
          </a:p>
          <a:p>
            <a:r>
              <a:rPr lang="fi-FI" sz="2400" dirty="0"/>
              <a:t>JESU BEFALLNING OCH LÖFTE</a:t>
            </a:r>
          </a:p>
          <a:p>
            <a:r>
              <a:rPr lang="fi-FI" sz="2400" dirty="0"/>
              <a:t>ORD + SYNLIGT ÄMNE = SAKRAMENT</a:t>
            </a:r>
          </a:p>
          <a:p>
            <a:r>
              <a:rPr lang="fi-FI" sz="2400" dirty="0"/>
              <a:t>FÖRVALTAS I REGEL AV PRÄSTER (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andra</a:t>
            </a:r>
            <a:r>
              <a:rPr lang="fi-FI" sz="2400" dirty="0"/>
              <a:t> </a:t>
            </a:r>
            <a:r>
              <a:rPr lang="fi-FI" sz="2400" dirty="0" err="1"/>
              <a:t>ordets</a:t>
            </a:r>
            <a:r>
              <a:rPr lang="fi-FI" sz="2400" dirty="0"/>
              <a:t> </a:t>
            </a:r>
            <a:r>
              <a:rPr lang="fi-FI" sz="2400" dirty="0" err="1"/>
              <a:t>tjänare</a:t>
            </a:r>
            <a:r>
              <a:rPr lang="fi-FI" sz="2400" dirty="0"/>
              <a:t>) </a:t>
            </a:r>
          </a:p>
          <a:p>
            <a:r>
              <a:rPr lang="fi-FI" sz="2400" dirty="0"/>
              <a:t>FÖRENAR OSS MED JESUS OCH DEN FRÄLSNING SOM HAN BERETT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0931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93854"/>
          </a:xfrm>
        </p:spPr>
        <p:txBody>
          <a:bodyPr/>
          <a:lstStyle/>
          <a:p>
            <a:pPr algn="ctr"/>
            <a:r>
              <a:rPr lang="fi-FI" dirty="0"/>
              <a:t>ÖVNING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Platshållare för innehåll 3" descr="Download Team Free Png Image HQ PNG Image | FreePNGIm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96" y="1862411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24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VAD SÄGER BIBELN OM ORDET, DOPET, NATTVARDEN (OCH BIKTEN)?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 err="1"/>
              <a:t>Dopet</a:t>
            </a:r>
            <a:r>
              <a:rPr lang="fi-FI" sz="2400" b="1" dirty="0"/>
              <a:t>:</a:t>
            </a:r>
            <a:endParaRPr lang="fi-FI" sz="2000" dirty="0"/>
          </a:p>
          <a:p>
            <a:pPr marL="0" indent="0">
              <a:buNone/>
            </a:pPr>
            <a:r>
              <a:rPr lang="fi-FI" sz="2000" dirty="0"/>
              <a:t>1) </a:t>
            </a:r>
            <a:r>
              <a:rPr lang="fi-FI" sz="2000" dirty="0" err="1"/>
              <a:t>Matteusevangeliet</a:t>
            </a:r>
            <a:r>
              <a:rPr lang="fi-FI" sz="2000" dirty="0"/>
              <a:t> 28: 16 – 20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2) </a:t>
            </a:r>
            <a:r>
              <a:rPr lang="fi-FI" sz="2000" dirty="0" err="1"/>
              <a:t>Markusevangeliet</a:t>
            </a:r>
            <a:r>
              <a:rPr lang="fi-FI" sz="2000" dirty="0"/>
              <a:t> 16:16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3) </a:t>
            </a:r>
            <a:r>
              <a:rPr lang="fi-FI" sz="2000" dirty="0" err="1"/>
              <a:t>Galaterbrevet</a:t>
            </a:r>
            <a:r>
              <a:rPr lang="fi-FI" sz="2000" dirty="0"/>
              <a:t> 3: 26 – 28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1800" dirty="0"/>
              <a:t>4) </a:t>
            </a:r>
            <a:r>
              <a:rPr lang="fi-FI" sz="1800" dirty="0" err="1"/>
              <a:t>Apostlagärningarna</a:t>
            </a:r>
            <a:r>
              <a:rPr lang="fi-FI" sz="1800" dirty="0"/>
              <a:t> 2: 32 – </a:t>
            </a:r>
            <a:r>
              <a:rPr lang="fi-FI" sz="1800" b="1" dirty="0"/>
              <a:t>42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4551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 err="1"/>
              <a:t>Nattvarden</a:t>
            </a:r>
            <a:r>
              <a:rPr lang="fi-FI" sz="2000" b="1" dirty="0"/>
              <a:t>:</a:t>
            </a:r>
          </a:p>
          <a:p>
            <a:pPr marL="0" indent="0">
              <a:buNone/>
            </a:pPr>
            <a:r>
              <a:rPr lang="fi-FI" sz="2000" dirty="0"/>
              <a:t>5) 1 </a:t>
            </a:r>
            <a:r>
              <a:rPr lang="fi-FI" sz="2000" dirty="0" err="1"/>
              <a:t>Korintierbrevet</a:t>
            </a:r>
            <a:r>
              <a:rPr lang="fi-FI" sz="2000" dirty="0"/>
              <a:t> 11:23 – 28 </a:t>
            </a:r>
          </a:p>
          <a:p>
            <a:pPr marL="0" indent="0">
              <a:buNone/>
            </a:pPr>
            <a:endParaRPr lang="fi-FI" sz="2000" b="1" dirty="0"/>
          </a:p>
          <a:p>
            <a:pPr marL="0" indent="0">
              <a:buNone/>
            </a:pPr>
            <a:r>
              <a:rPr lang="fi-FI" sz="2000" b="1" dirty="0" err="1"/>
              <a:t>Bikten</a:t>
            </a:r>
            <a:r>
              <a:rPr lang="fi-FI" sz="2000" b="1" dirty="0"/>
              <a:t>:</a:t>
            </a:r>
          </a:p>
          <a:p>
            <a:pPr marL="0" indent="0">
              <a:buNone/>
            </a:pPr>
            <a:r>
              <a:rPr lang="fi-FI" sz="2000" dirty="0"/>
              <a:t>6) </a:t>
            </a:r>
            <a:r>
              <a:rPr lang="fi-FI" sz="2000" dirty="0" err="1"/>
              <a:t>Johannesevangeliet</a:t>
            </a:r>
            <a:r>
              <a:rPr lang="fi-FI" sz="2000" dirty="0"/>
              <a:t> 20: 21 - 23</a:t>
            </a:r>
          </a:p>
          <a:p>
            <a:pPr marL="0" indent="0">
              <a:buNone/>
            </a:pPr>
            <a:r>
              <a:rPr lang="fi-FI" sz="2000" dirty="0"/>
              <a:t>7) </a:t>
            </a:r>
            <a:r>
              <a:rPr lang="fi-FI" sz="2000" dirty="0" err="1"/>
              <a:t>Jakobs</a:t>
            </a:r>
            <a:r>
              <a:rPr lang="fi-FI" sz="2000" dirty="0"/>
              <a:t> </a:t>
            </a:r>
            <a:r>
              <a:rPr lang="fi-FI" sz="2000" dirty="0" err="1"/>
              <a:t>brev</a:t>
            </a:r>
            <a:r>
              <a:rPr lang="fi-FI" sz="2000" dirty="0"/>
              <a:t> 5: 16</a:t>
            </a:r>
          </a:p>
          <a:p>
            <a:pPr marL="0" indent="0">
              <a:buNone/>
            </a:pPr>
            <a:endParaRPr lang="fi-FI" sz="2000" b="1" dirty="0"/>
          </a:p>
          <a:p>
            <a:pPr marL="0" indent="0">
              <a:buNone/>
            </a:pPr>
            <a:r>
              <a:rPr lang="fi-FI" sz="2000" b="1" dirty="0" err="1"/>
              <a:t>Bibelläsningen</a:t>
            </a:r>
            <a:r>
              <a:rPr lang="fi-FI" sz="2000" b="1" dirty="0"/>
              <a:t>: </a:t>
            </a:r>
          </a:p>
          <a:p>
            <a:pPr marL="0" indent="0">
              <a:buNone/>
            </a:pPr>
            <a:r>
              <a:rPr lang="fi-FI" sz="2000" dirty="0"/>
              <a:t>8) </a:t>
            </a:r>
            <a:r>
              <a:rPr lang="fi-FI" sz="2000" dirty="0" err="1"/>
              <a:t>Johannesevangeliet</a:t>
            </a:r>
            <a:r>
              <a:rPr lang="fi-FI" sz="2000" dirty="0"/>
              <a:t> 20: 30 - 31</a:t>
            </a:r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952713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DOPET OCH NATTVARDEN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>
          <a:xfrm>
            <a:off x="2939373" y="1288027"/>
            <a:ext cx="3992732" cy="616974"/>
          </a:xfrm>
        </p:spPr>
        <p:txBody>
          <a:bodyPr/>
          <a:lstStyle/>
          <a:p>
            <a:pPr algn="ctr"/>
            <a:r>
              <a:rPr lang="fi-FI" b="1" dirty="0"/>
              <a:t>DOPET</a:t>
            </a:r>
            <a:endParaRPr lang="sv-SE" b="1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>
          <a:xfrm>
            <a:off x="2589212" y="2212257"/>
            <a:ext cx="4342893" cy="4080387"/>
          </a:xfrm>
        </p:spPr>
        <p:txBody>
          <a:bodyPr>
            <a:normAutofit/>
          </a:bodyPr>
          <a:lstStyle/>
          <a:p>
            <a:r>
              <a:rPr lang="fi-FI" dirty="0"/>
              <a:t>ÄMNET: VATTEN</a:t>
            </a:r>
          </a:p>
          <a:p>
            <a:r>
              <a:rPr lang="fi-FI" dirty="0"/>
              <a:t>ENGÅNGSHÄNDELSE I BÖRJAN</a:t>
            </a:r>
          </a:p>
          <a:p>
            <a:r>
              <a:rPr lang="fi-FI" dirty="0"/>
              <a:t>FÖR ALLA: NYA FÖDELSENS BAD</a:t>
            </a:r>
          </a:p>
          <a:p>
            <a:pPr marL="0" indent="0">
              <a:buNone/>
            </a:pPr>
            <a:r>
              <a:rPr lang="fi-FI" dirty="0"/>
              <a:t>	OCH ETT LIVSLÅNGT FÖRBUND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GILTIGT OBEROENDE AV VATTENMÄNGDEN ELLER DEN DÖPTAS ÅLDER (Mark. 10:13-16)</a:t>
            </a:r>
          </a:p>
          <a:p>
            <a:r>
              <a:rPr lang="fi-FI" dirty="0"/>
              <a:t>ALLA KAN DÖPA I NÖDFALL</a:t>
            </a:r>
          </a:p>
          <a:p>
            <a:r>
              <a:rPr lang="fi-FI" dirty="0"/>
              <a:t>GUDS GÅVA OCH KALLELSE TILL ETT KRISTET LIV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3"/>
          </p:nvPr>
        </p:nvSpPr>
        <p:spPr>
          <a:xfrm>
            <a:off x="7506629" y="1376516"/>
            <a:ext cx="3999001" cy="528485"/>
          </a:xfrm>
        </p:spPr>
        <p:txBody>
          <a:bodyPr/>
          <a:lstStyle/>
          <a:p>
            <a:pPr algn="ctr"/>
            <a:r>
              <a:rPr lang="fi-FI" b="1" dirty="0"/>
              <a:t>NATTVARDEN</a:t>
            </a:r>
            <a:endParaRPr lang="sv-SE" b="1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4"/>
          </p:nvPr>
        </p:nvSpPr>
        <p:spPr>
          <a:xfrm>
            <a:off x="7165937" y="2212259"/>
            <a:ext cx="4338674" cy="4306528"/>
          </a:xfrm>
        </p:spPr>
        <p:txBody>
          <a:bodyPr>
            <a:normAutofit fontScale="92500"/>
          </a:bodyPr>
          <a:lstStyle/>
          <a:p>
            <a:r>
              <a:rPr lang="fi-FI" sz="1900" dirty="0"/>
              <a:t>ÄMNEN: BRÖD OCH VIN</a:t>
            </a:r>
          </a:p>
          <a:p>
            <a:r>
              <a:rPr lang="fi-FI" sz="1900" dirty="0"/>
              <a:t>FIRAS OFTA OCH REGELBUNDET</a:t>
            </a:r>
          </a:p>
          <a:p>
            <a:r>
              <a:rPr lang="fi-FI" sz="1900" dirty="0"/>
              <a:t>FÖR DE DÖPTA (OCH TROENDE): RESEKOSTEN</a:t>
            </a:r>
          </a:p>
          <a:p>
            <a:r>
              <a:rPr lang="fi-FI" sz="1900" dirty="0"/>
              <a:t>DET VÄLSIGNADE BRÖDET </a:t>
            </a:r>
            <a:r>
              <a:rPr lang="fi-FI" sz="1900" b="1" dirty="0"/>
              <a:t>ÄR</a:t>
            </a:r>
            <a:r>
              <a:rPr lang="fi-FI" sz="1900" dirty="0"/>
              <a:t> KRISTI KROPP OCH DET VÄLSIGNADE VINET ÄR KRISTI BLOD</a:t>
            </a:r>
          </a:p>
          <a:p>
            <a:r>
              <a:rPr lang="fi-FI" sz="1900" dirty="0"/>
              <a:t>FÖRVALTAS AV EN PRÄST I MÄSSAN, I UNDANTAGSFALL VID SJUKBESÖK MM.</a:t>
            </a:r>
          </a:p>
          <a:p>
            <a:r>
              <a:rPr lang="fi-FI" sz="1900" dirty="0"/>
              <a:t>GUDS GÅVA SOM STÄRKER TRON  OCH GER ETT VITTNESBÖRD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3242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74" y="191573"/>
            <a:ext cx="9884471" cy="6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47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BIKTEN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89212" y="1533831"/>
            <a:ext cx="8915400" cy="4994787"/>
          </a:xfrm>
        </p:spPr>
        <p:txBody>
          <a:bodyPr>
            <a:normAutofit fontScale="92500" lnSpcReduction="20000"/>
          </a:bodyPr>
          <a:lstStyle/>
          <a:p>
            <a:r>
              <a:rPr lang="fi-FI" sz="2000" dirty="0"/>
              <a:t>BIKTEN HAR TVÅ DELAR: </a:t>
            </a:r>
            <a:r>
              <a:rPr lang="fi-FI" sz="2000" b="1" dirty="0"/>
              <a:t>BEKÄNNELSE</a:t>
            </a:r>
            <a:r>
              <a:rPr lang="fi-FI" sz="2000" dirty="0"/>
              <a:t> OCH </a:t>
            </a:r>
            <a:r>
              <a:rPr lang="fi-FI" sz="2000" b="1" dirty="0"/>
              <a:t>AVLÖSNING</a:t>
            </a:r>
          </a:p>
          <a:p>
            <a:pPr marL="0" indent="0">
              <a:buNone/>
            </a:pPr>
            <a:endParaRPr lang="fi-FI" sz="2000" b="1" dirty="0"/>
          </a:p>
          <a:p>
            <a:pPr marL="0" indent="0">
              <a:buNone/>
            </a:pPr>
            <a:r>
              <a:rPr lang="fi-FI" sz="2000" dirty="0"/>
              <a:t>			VI BEKÄNNER VÅR(A) SYND(ER) OCH FÅR HÖRA 							FÖRLÅTELSENS ORD FÖR JESU SKULL</a:t>
            </a:r>
          </a:p>
          <a:p>
            <a:pPr marL="0" indent="0">
              <a:buNone/>
            </a:pPr>
            <a:r>
              <a:rPr lang="fi-FI" sz="2000" b="1" dirty="0"/>
              <a:t>			”</a:t>
            </a:r>
            <a:r>
              <a:rPr lang="fi-FI" sz="2000" b="1" dirty="0" err="1"/>
              <a:t>Jag</a:t>
            </a:r>
            <a:r>
              <a:rPr lang="fi-FI" sz="2000" b="1" dirty="0"/>
              <a:t> </a:t>
            </a:r>
            <a:r>
              <a:rPr lang="fi-FI" sz="2000" b="1" dirty="0" err="1"/>
              <a:t>ska</a:t>
            </a:r>
            <a:r>
              <a:rPr lang="fi-FI" sz="2000" b="1" dirty="0"/>
              <a:t> </a:t>
            </a:r>
            <a:r>
              <a:rPr lang="fi-FI" sz="2000" b="1" dirty="0" err="1"/>
              <a:t>ge</a:t>
            </a:r>
            <a:r>
              <a:rPr lang="fi-FI" sz="2000" b="1" dirty="0"/>
              <a:t> </a:t>
            </a:r>
            <a:r>
              <a:rPr lang="fi-FI" sz="2000" b="1" dirty="0" err="1"/>
              <a:t>dig</a:t>
            </a:r>
            <a:r>
              <a:rPr lang="fi-FI" sz="2000" b="1" dirty="0"/>
              <a:t> </a:t>
            </a:r>
            <a:r>
              <a:rPr lang="fi-FI" sz="2000" b="1" dirty="0" err="1"/>
              <a:t>himmelrikets</a:t>
            </a:r>
            <a:r>
              <a:rPr lang="fi-FI" sz="2000" b="1" dirty="0"/>
              <a:t> </a:t>
            </a:r>
            <a:r>
              <a:rPr lang="fi-FI" sz="2000" b="1" dirty="0" err="1"/>
              <a:t>nycklar</a:t>
            </a:r>
            <a:r>
              <a:rPr lang="fi-FI" sz="2000" b="1" dirty="0"/>
              <a:t>. </a:t>
            </a:r>
            <a:r>
              <a:rPr lang="fi-FI" sz="2000" b="1" dirty="0" err="1"/>
              <a:t>Allt</a:t>
            </a:r>
            <a:r>
              <a:rPr lang="fi-FI" sz="2000" b="1" dirty="0"/>
              <a:t> </a:t>
            </a:r>
            <a:r>
              <a:rPr lang="fi-FI" sz="2000" b="1" dirty="0" err="1"/>
              <a:t>som</a:t>
            </a:r>
            <a:r>
              <a:rPr lang="fi-FI" sz="2000" b="1" dirty="0"/>
              <a:t> du </a:t>
            </a:r>
            <a:r>
              <a:rPr lang="fi-FI" sz="2000" b="1" dirty="0" err="1"/>
              <a:t>binder</a:t>
            </a:r>
            <a:r>
              <a:rPr lang="fi-FI" sz="2000" b="1" dirty="0"/>
              <a:t> </a:t>
            </a:r>
            <a:r>
              <a:rPr lang="fi-FI" sz="2000" b="1" dirty="0" err="1"/>
              <a:t>påj</a:t>
            </a:r>
            <a:r>
              <a:rPr lang="fi-FI" sz="2000" b="1" dirty="0"/>
              <a:t>				</a:t>
            </a:r>
            <a:r>
              <a:rPr lang="fi-FI" sz="2000" b="1" dirty="0" err="1"/>
              <a:t>jorden</a:t>
            </a:r>
            <a:r>
              <a:rPr lang="fi-FI" sz="2000" b="1" dirty="0"/>
              <a:t> </a:t>
            </a:r>
            <a:r>
              <a:rPr lang="fi-FI" sz="2000" b="1" dirty="0" err="1"/>
              <a:t>ska</a:t>
            </a:r>
            <a:r>
              <a:rPr lang="fi-FI" sz="2000" b="1" dirty="0"/>
              <a:t> vara </a:t>
            </a:r>
            <a:r>
              <a:rPr lang="fi-FI" sz="2000" b="1" dirty="0" err="1"/>
              <a:t>bundet</a:t>
            </a:r>
            <a:r>
              <a:rPr lang="fi-FI" sz="2000" b="1" dirty="0"/>
              <a:t> i </a:t>
            </a:r>
            <a:r>
              <a:rPr lang="fi-FI" sz="2000" b="1" dirty="0" err="1"/>
              <a:t>himlen</a:t>
            </a:r>
            <a:r>
              <a:rPr lang="fi-FI" sz="2000" b="1" dirty="0"/>
              <a:t> </a:t>
            </a:r>
            <a:r>
              <a:rPr lang="fi-FI" sz="2000" b="1" dirty="0" err="1"/>
              <a:t>och</a:t>
            </a:r>
            <a:r>
              <a:rPr lang="fi-FI" sz="2000" b="1" dirty="0"/>
              <a:t> </a:t>
            </a:r>
            <a:r>
              <a:rPr lang="fi-FI" sz="2000" b="1" dirty="0" err="1"/>
              <a:t>allt</a:t>
            </a:r>
            <a:r>
              <a:rPr lang="fi-FI" sz="2000" b="1" dirty="0"/>
              <a:t> </a:t>
            </a:r>
            <a:r>
              <a:rPr lang="fi-FI" sz="2000" b="1" dirty="0" err="1"/>
              <a:t>som</a:t>
            </a:r>
            <a:r>
              <a:rPr lang="fi-FI" sz="2000" b="1" dirty="0"/>
              <a:t> du </a:t>
            </a:r>
            <a:r>
              <a:rPr lang="fi-FI" sz="2000" b="1" dirty="0" err="1"/>
              <a:t>löser</a:t>
            </a:r>
            <a:r>
              <a:rPr lang="fi-FI" sz="2000" b="1" dirty="0"/>
              <a:t> </a:t>
            </a:r>
            <a:r>
              <a:rPr lang="fi-FI" sz="2000" b="1" dirty="0" err="1"/>
              <a:t>på</a:t>
            </a:r>
            <a:r>
              <a:rPr lang="fi-FI" sz="2000" b="1" dirty="0"/>
              <a:t> 					</a:t>
            </a:r>
            <a:r>
              <a:rPr lang="fi-FI" sz="2000" b="1" dirty="0" err="1"/>
              <a:t>jorden</a:t>
            </a:r>
            <a:r>
              <a:rPr lang="fi-FI" sz="2000" b="1" dirty="0"/>
              <a:t> </a:t>
            </a:r>
            <a:r>
              <a:rPr lang="fi-FI" sz="2000" b="1" dirty="0" err="1"/>
              <a:t>ska</a:t>
            </a:r>
            <a:r>
              <a:rPr lang="fi-FI" sz="2000" b="1" dirty="0"/>
              <a:t> vara </a:t>
            </a:r>
            <a:r>
              <a:rPr lang="fi-FI" sz="2000" b="1" dirty="0" err="1"/>
              <a:t>löst</a:t>
            </a:r>
            <a:r>
              <a:rPr lang="fi-FI" sz="2000" b="1" dirty="0"/>
              <a:t> i </a:t>
            </a:r>
            <a:r>
              <a:rPr lang="fi-FI" sz="2000" b="1" dirty="0" err="1"/>
              <a:t>himlen</a:t>
            </a:r>
            <a:r>
              <a:rPr lang="fi-FI" sz="2000" b="1" dirty="0"/>
              <a:t>.” Jesus </a:t>
            </a:r>
            <a:r>
              <a:rPr lang="fi-FI" sz="2000" b="1" dirty="0" err="1"/>
              <a:t>till</a:t>
            </a:r>
            <a:r>
              <a:rPr lang="fi-FI" sz="2000" b="1" dirty="0"/>
              <a:t> Petrus i Matt. 16:19</a:t>
            </a:r>
          </a:p>
          <a:p>
            <a:pPr marL="0" indent="0">
              <a:buNone/>
            </a:pPr>
            <a:r>
              <a:rPr lang="fi-FI" sz="2000" b="1" dirty="0"/>
              <a:t>			”</a:t>
            </a:r>
            <a:r>
              <a:rPr lang="fi-FI" sz="2000" b="1" dirty="0" err="1"/>
              <a:t>Omvändelse</a:t>
            </a:r>
            <a:r>
              <a:rPr lang="fi-FI" sz="2000" b="1" dirty="0"/>
              <a:t> </a:t>
            </a:r>
            <a:r>
              <a:rPr lang="fi-FI" sz="2000" b="1" dirty="0" err="1"/>
              <a:t>och</a:t>
            </a:r>
            <a:r>
              <a:rPr lang="fi-FI" sz="2000" b="1" dirty="0"/>
              <a:t> </a:t>
            </a:r>
            <a:r>
              <a:rPr lang="fi-FI" sz="2000" b="1" dirty="0" err="1"/>
              <a:t>syndernas</a:t>
            </a:r>
            <a:r>
              <a:rPr lang="fi-FI" sz="2000" b="1" dirty="0"/>
              <a:t> </a:t>
            </a:r>
            <a:r>
              <a:rPr lang="fi-FI" sz="2000" b="1" dirty="0" err="1"/>
              <a:t>förlåtelse</a:t>
            </a:r>
            <a:r>
              <a:rPr lang="fi-FI" sz="2000" b="1" dirty="0"/>
              <a:t> </a:t>
            </a:r>
            <a:r>
              <a:rPr lang="fi-FI" sz="2000" b="1" dirty="0" err="1"/>
              <a:t>ska</a:t>
            </a:r>
            <a:r>
              <a:rPr lang="fi-FI" sz="2000" b="1" dirty="0"/>
              <a:t> </a:t>
            </a:r>
            <a:r>
              <a:rPr lang="fi-FI" sz="2000" b="1" dirty="0" err="1"/>
              <a:t>förkunnas</a:t>
            </a:r>
            <a:r>
              <a:rPr lang="fi-FI" sz="2000" b="1" dirty="0"/>
              <a:t> i </a:t>
            </a:r>
            <a:r>
              <a:rPr lang="fi-FI" sz="2000" b="1" dirty="0" err="1"/>
              <a:t>hans</a:t>
            </a:r>
            <a:r>
              <a:rPr lang="fi-FI" sz="2000" b="1" dirty="0"/>
              <a:t> 				</a:t>
            </a:r>
            <a:r>
              <a:rPr lang="fi-FI" sz="2000" b="1" dirty="0" err="1"/>
              <a:t>namn</a:t>
            </a:r>
            <a:r>
              <a:rPr lang="fi-FI" sz="2000" b="1" dirty="0"/>
              <a:t> för alla folk” Jesus </a:t>
            </a:r>
            <a:r>
              <a:rPr lang="fi-FI" sz="2000" b="1" dirty="0" err="1"/>
              <a:t>om</a:t>
            </a:r>
            <a:r>
              <a:rPr lang="fi-FI" sz="2000" b="1" dirty="0"/>
              <a:t> </a:t>
            </a:r>
            <a:r>
              <a:rPr lang="fi-FI" sz="2000" b="1" dirty="0" err="1"/>
              <a:t>sig</a:t>
            </a:r>
            <a:r>
              <a:rPr lang="fi-FI" sz="2000" b="1" dirty="0"/>
              <a:t> </a:t>
            </a:r>
            <a:r>
              <a:rPr lang="fi-FI" sz="2000" b="1" dirty="0" err="1"/>
              <a:t>själv</a:t>
            </a:r>
            <a:r>
              <a:rPr lang="fi-FI" sz="2000" b="1" dirty="0"/>
              <a:t> </a:t>
            </a:r>
            <a:r>
              <a:rPr lang="fi-FI" sz="2000" b="1" dirty="0" err="1"/>
              <a:t>till</a:t>
            </a:r>
            <a:r>
              <a:rPr lang="fi-FI" sz="2000" b="1" dirty="0"/>
              <a:t> </a:t>
            </a:r>
            <a:r>
              <a:rPr lang="fi-FI" sz="2000" b="1" dirty="0" err="1"/>
              <a:t>lärjungarna</a:t>
            </a:r>
            <a:r>
              <a:rPr lang="fi-FI" sz="2000" b="1" dirty="0"/>
              <a:t> i Lukas 				24:47</a:t>
            </a:r>
          </a:p>
          <a:p>
            <a:pPr marL="0" indent="0">
              <a:buNone/>
            </a:pPr>
            <a:endParaRPr lang="fi-FI" sz="2000" b="1" dirty="0"/>
          </a:p>
          <a:p>
            <a:r>
              <a:rPr lang="fi-FI" sz="2000" dirty="0"/>
              <a:t>PRÄSTEN HAR ABSOLUT TYSTNADSPLIKT ANGÅENDE SÅDANT SOM MAN HAR FÅTT HÖRA I BIKTEN</a:t>
            </a:r>
          </a:p>
          <a:p>
            <a:endParaRPr lang="fi-FI" sz="2000" dirty="0"/>
          </a:p>
          <a:p>
            <a:r>
              <a:rPr lang="fi-FI" sz="2000" dirty="0"/>
              <a:t>ETT SÄTT ATT MOTVERKA SYNDEN SOM TRIVS I DET FÖRDOLDA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088266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447" y="42245"/>
            <a:ext cx="4462233" cy="66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28396"/>
      </p:ext>
    </p:extLst>
  </p:cSld>
  <p:clrMapOvr>
    <a:masterClrMapping/>
  </p:clrMapOvr>
</p:sld>
</file>

<file path=ppt/theme/theme1.xml><?xml version="1.0" encoding="utf-8"?>
<a:theme xmlns:a="http://schemas.openxmlformats.org/drawingml/2006/main" name="Sling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358</TotalTime>
  <Words>592</Words>
  <Application>Microsoft Office PowerPoint</Application>
  <PresentationFormat>Bredbild</PresentationFormat>
  <Paragraphs>77</Paragraphs>
  <Slides>8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Slinga</vt:lpstr>
      <vt:lpstr>NÅDEMEDLEN – DEN HELIGE ANDES INSTRUMENT</vt:lpstr>
      <vt:lpstr>VARFÖR NÅDEMEDLEN?</vt:lpstr>
      <vt:lpstr>ÖVNING</vt:lpstr>
      <vt:lpstr>VAD SÄGER BIBELN OM ORDET, DOPET, NATTVARDEN (OCH BIKTEN)?</vt:lpstr>
      <vt:lpstr>DOPET OCH NATTVARDEN</vt:lpstr>
      <vt:lpstr>PowerPoint-presentation</vt:lpstr>
      <vt:lpstr>BIKTEN</vt:lpstr>
      <vt:lpstr>PowerPoint-presentation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NÅDEMEDLEN – DEN HELIGE ANDES INSTRUMENT</dc:title>
  <dc:creator>Sjöblom Marko</dc:creator>
  <cp:lastModifiedBy>Liljekvist Carina</cp:lastModifiedBy>
  <cp:revision>19</cp:revision>
  <dcterms:created xsi:type="dcterms:W3CDTF">2021-06-04T13:54:08Z</dcterms:created>
  <dcterms:modified xsi:type="dcterms:W3CDTF">2024-02-01T12:33:47Z</dcterms:modified>
</cp:coreProperties>
</file>